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1" r:id="rId3"/>
    <p:sldId id="283" r:id="rId4"/>
    <p:sldId id="298" r:id="rId5"/>
    <p:sldId id="292" r:id="rId6"/>
    <p:sldId id="270" r:id="rId7"/>
    <p:sldId id="269" r:id="rId8"/>
    <p:sldId id="294" r:id="rId9"/>
    <p:sldId id="297" r:id="rId10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FFF"/>
    <a:srgbClr val="CCFFFF"/>
    <a:srgbClr val="CC3300"/>
    <a:srgbClr val="F75BE4"/>
    <a:srgbClr val="B0109D"/>
    <a:srgbClr val="BFDCEB"/>
    <a:srgbClr val="C8E1EE"/>
    <a:srgbClr val="D2E7F1"/>
    <a:srgbClr val="C5E7F1"/>
    <a:srgbClr val="D7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F633C-8D7A-4356-9906-D21FC0ADEC0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8A0F307-EF20-4DD3-9454-B5431CCC7AF4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th-TH" sz="18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ร้อยละ 0.25 ต่อเดือน</a:t>
          </a:r>
          <a:endParaRPr lang="th-TH" sz="1800" b="1" dirty="0">
            <a:solidFill>
              <a:schemeClr val="tx1"/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F52E9C90-561A-4B93-8D4A-8297E96618B4}" type="parTrans" cxnId="{90FBFDC1-6F54-48FC-8C67-8A6E45A4F099}">
      <dgm:prSet/>
      <dgm:spPr/>
      <dgm:t>
        <a:bodyPr/>
        <a:lstStyle/>
        <a:p>
          <a:endParaRPr lang="th-TH" b="1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90D52E35-647E-4D08-B6D6-5C4FA2E62B01}" type="sibTrans" cxnId="{90FBFDC1-6F54-48FC-8C67-8A6E45A4F099}">
      <dgm:prSet/>
      <dgm:spPr/>
      <dgm:t>
        <a:bodyPr/>
        <a:lstStyle/>
        <a:p>
          <a:endParaRPr lang="th-TH" b="1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ACC6E57A-A601-4019-8A61-C431DB1D35EF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th-TH" sz="18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ร้อยละ 0.50 ต่อเดือน</a:t>
          </a:r>
          <a:endParaRPr lang="th-TH" sz="1800" b="1" dirty="0">
            <a:solidFill>
              <a:schemeClr val="tx1"/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1A26A194-77D8-4526-87F4-05CA2208B6F6}" type="parTrans" cxnId="{4E032D70-1F58-4ADF-BD37-BFCA7D6B9B4D}">
      <dgm:prSet/>
      <dgm:spPr/>
      <dgm:t>
        <a:bodyPr/>
        <a:lstStyle/>
        <a:p>
          <a:endParaRPr lang="th-TH" b="1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446AA348-D717-4D2C-BDF2-16C1555BBD25}" type="sibTrans" cxnId="{4E032D70-1F58-4ADF-BD37-BFCA7D6B9B4D}">
      <dgm:prSet/>
      <dgm:spPr/>
      <dgm:t>
        <a:bodyPr/>
        <a:lstStyle/>
        <a:p>
          <a:endParaRPr lang="th-TH" b="1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E8EC593E-4721-44A3-A67D-80F19F5B47BA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th-TH" sz="18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ร้อยละ 0.75 ต่อเดือน</a:t>
          </a:r>
          <a:endParaRPr lang="th-TH" sz="1800" b="1" dirty="0">
            <a:solidFill>
              <a:schemeClr val="tx1"/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74A612C3-2955-42C1-9F26-B364AB6F9F03}" type="parTrans" cxnId="{A8CBF8DB-3FBB-4E17-8187-B5B0099EA91B}">
      <dgm:prSet/>
      <dgm:spPr/>
      <dgm:t>
        <a:bodyPr/>
        <a:lstStyle/>
        <a:p>
          <a:endParaRPr lang="th-TH" b="1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26E663B1-26CF-45AA-9687-7EBB54AC65B0}" type="sibTrans" cxnId="{A8CBF8DB-3FBB-4E17-8187-B5B0099EA91B}">
      <dgm:prSet/>
      <dgm:spPr/>
      <dgm:t>
        <a:bodyPr/>
        <a:lstStyle/>
        <a:p>
          <a:endParaRPr lang="th-TH" b="1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88FEA4F8-1F8D-4BE4-98AF-00BDAB9D8464}">
      <dgm:prSet custT="1"/>
      <dgm:spPr>
        <a:solidFill>
          <a:srgbClr val="4C8685">
            <a:alpha val="90000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spc="-80" baseline="0" dirty="0" smtClean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ชำระภายใน</a:t>
          </a:r>
          <a:r>
            <a:rPr lang="th-TH" sz="2400" b="1" dirty="0" smtClean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หนึ่งปี</a:t>
          </a:r>
          <a:endParaRPr lang="th-TH" sz="2400" b="1" dirty="0">
            <a:solidFill>
              <a:schemeClr val="bg1"/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D2FF3F72-8350-47D3-B800-A9EFF6884A93}" type="parTrans" cxnId="{F4E61EEE-7A93-4D65-8624-1ED2EF875A64}">
      <dgm:prSet/>
      <dgm:spPr/>
      <dgm:t>
        <a:bodyPr/>
        <a:lstStyle/>
        <a:p>
          <a:endParaRPr lang="th-TH" b="1"/>
        </a:p>
      </dgm:t>
    </dgm:pt>
    <dgm:pt modelId="{6B1D1511-304A-4865-AE46-223A80402E28}" type="sibTrans" cxnId="{F4E61EEE-7A93-4D65-8624-1ED2EF875A64}">
      <dgm:prSet/>
      <dgm:spPr/>
      <dgm:t>
        <a:bodyPr/>
        <a:lstStyle/>
        <a:p>
          <a:endParaRPr lang="th-TH" b="1"/>
        </a:p>
      </dgm:t>
    </dgm:pt>
    <dgm:pt modelId="{D52D361F-014A-42DE-87F7-3B23268A67EC}">
      <dgm:prSet custT="1"/>
      <dgm:spPr>
        <a:solidFill>
          <a:srgbClr val="4C8685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spc="-80" baseline="0" dirty="0" smtClean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ชำระภายใน</a:t>
          </a:r>
          <a:r>
            <a:rPr lang="th-TH" sz="2400" b="1" dirty="0" smtClean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หนึ่งปี แต่ไม่เกิน 2 ปี</a:t>
          </a:r>
          <a:endParaRPr lang="th-TH" sz="2400" b="1" dirty="0">
            <a:solidFill>
              <a:schemeClr val="bg1"/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589B3ECA-D7D0-4E99-8AA2-7ECE7D0C14CA}" type="parTrans" cxnId="{0A353B4F-080E-4655-8125-7301984BA91A}">
      <dgm:prSet/>
      <dgm:spPr/>
      <dgm:t>
        <a:bodyPr/>
        <a:lstStyle/>
        <a:p>
          <a:endParaRPr lang="th-TH" b="1"/>
        </a:p>
      </dgm:t>
    </dgm:pt>
    <dgm:pt modelId="{0F560E04-436F-46CC-AE3E-FEC007FB3EDC}" type="sibTrans" cxnId="{0A353B4F-080E-4655-8125-7301984BA91A}">
      <dgm:prSet/>
      <dgm:spPr/>
      <dgm:t>
        <a:bodyPr/>
        <a:lstStyle/>
        <a:p>
          <a:endParaRPr lang="th-TH" b="1"/>
        </a:p>
      </dgm:t>
    </dgm:pt>
    <dgm:pt modelId="{DD561F1C-7698-4642-A106-FD1E3B67C272}">
      <dgm:prSet custT="1"/>
      <dgm:spPr>
        <a:solidFill>
          <a:srgbClr val="4C8685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dirty="0" smtClean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ชำระเกิน</a:t>
          </a:r>
          <a:br>
            <a:rPr lang="th-TH" sz="2400" b="1" dirty="0" smtClean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sz="2400" b="1" dirty="0" smtClean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2 ปี แต่ไม่เกิน 3 ปี</a:t>
          </a:r>
          <a:endParaRPr lang="th-TH" sz="2400" b="1" dirty="0">
            <a:solidFill>
              <a:schemeClr val="bg1"/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4645F9FC-B765-4D28-9A96-FF4B650D7FE7}" type="parTrans" cxnId="{E277A6C4-2672-4CB9-A969-A1C113020956}">
      <dgm:prSet/>
      <dgm:spPr/>
      <dgm:t>
        <a:bodyPr/>
        <a:lstStyle/>
        <a:p>
          <a:endParaRPr lang="th-TH" b="1"/>
        </a:p>
      </dgm:t>
    </dgm:pt>
    <dgm:pt modelId="{9117BD45-C912-402E-835A-54710EDAF77D}" type="sibTrans" cxnId="{E277A6C4-2672-4CB9-A969-A1C113020956}">
      <dgm:prSet/>
      <dgm:spPr/>
      <dgm:t>
        <a:bodyPr/>
        <a:lstStyle/>
        <a:p>
          <a:endParaRPr lang="th-TH" b="1"/>
        </a:p>
      </dgm:t>
    </dgm:pt>
    <dgm:pt modelId="{83D16BF6-E3FE-486D-8D50-3E10102937BE}">
      <dgm:prSet custT="1"/>
      <dgm:spPr>
        <a:solidFill>
          <a:schemeClr val="bg1"/>
        </a:solidFill>
      </dgm:spPr>
      <dgm:t>
        <a:bodyPr/>
        <a:lstStyle/>
        <a:p>
          <a:r>
            <a:rPr lang="th-TH" sz="18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ร้อยละ 1 ต่อเดือน</a:t>
          </a:r>
          <a:endParaRPr lang="th-TH" sz="1800" b="1" dirty="0">
            <a:solidFill>
              <a:schemeClr val="tx1"/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F4FE6BAF-1B26-4051-A13A-1632453D14E9}" type="parTrans" cxnId="{408A9618-7A70-4977-9A2E-34E890CAE9F8}">
      <dgm:prSet/>
      <dgm:spPr/>
      <dgm:t>
        <a:bodyPr/>
        <a:lstStyle/>
        <a:p>
          <a:endParaRPr lang="th-TH"/>
        </a:p>
      </dgm:t>
    </dgm:pt>
    <dgm:pt modelId="{9A56DA56-8E70-4B68-BA52-43D872711B87}" type="sibTrans" cxnId="{408A9618-7A70-4977-9A2E-34E890CAE9F8}">
      <dgm:prSet/>
      <dgm:spPr/>
      <dgm:t>
        <a:bodyPr/>
        <a:lstStyle/>
        <a:p>
          <a:endParaRPr lang="th-TH"/>
        </a:p>
      </dgm:t>
    </dgm:pt>
    <dgm:pt modelId="{32CF452E-DEC9-44DD-B198-95452F744BE5}">
      <dgm:prSet custT="1"/>
      <dgm:spPr>
        <a:solidFill>
          <a:srgbClr val="4C8685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dirty="0" smtClean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ชำระเกิน 3 ปีขึ้นไป</a:t>
          </a:r>
          <a:endParaRPr lang="th-TH" sz="2400" b="1" dirty="0">
            <a:solidFill>
              <a:schemeClr val="bg1"/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9C724DD9-0117-4E22-9968-0D44733DA096}" type="parTrans" cxnId="{299472A5-AB2B-488B-8B59-1EDFA2679229}">
      <dgm:prSet/>
      <dgm:spPr/>
      <dgm:t>
        <a:bodyPr/>
        <a:lstStyle/>
        <a:p>
          <a:endParaRPr lang="th-TH"/>
        </a:p>
      </dgm:t>
    </dgm:pt>
    <dgm:pt modelId="{8BB36B15-522B-409E-9F19-A13AEB6302DE}" type="sibTrans" cxnId="{299472A5-AB2B-488B-8B59-1EDFA2679229}">
      <dgm:prSet/>
      <dgm:spPr/>
      <dgm:t>
        <a:bodyPr/>
        <a:lstStyle/>
        <a:p>
          <a:endParaRPr lang="th-TH"/>
        </a:p>
      </dgm:t>
    </dgm:pt>
    <dgm:pt modelId="{851D236D-A552-4E3C-9A5E-E56C62213092}" type="pres">
      <dgm:prSet presAssocID="{0CDF633C-8D7A-4356-9906-D21FC0ADEC0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3CB0A71-D06B-4A81-9DA2-87682F88DFC4}" type="pres">
      <dgm:prSet presAssocID="{58A0F307-EF20-4DD3-9454-B5431CCC7AF4}" presName="compNode" presStyleCnt="0"/>
      <dgm:spPr/>
    </dgm:pt>
    <dgm:pt modelId="{00375D92-E1D0-4D3D-8AFD-4D3F8B322754}" type="pres">
      <dgm:prSet presAssocID="{58A0F307-EF20-4DD3-9454-B5431CCC7AF4}" presName="childRect" presStyleLbl="bgAcc1" presStyleIdx="0" presStyleCnt="4" custScaleX="122202" custScaleY="192000" custLinFactNeighborX="-308" custLinFactNeighborY="-3235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BE34D5-765D-4C30-B646-5CDE6EB2E72C}" type="pres">
      <dgm:prSet presAssocID="{58A0F307-EF20-4DD3-9454-B5431CCC7AF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B8DA27-293F-415B-BA02-6DBD22060E9E}" type="pres">
      <dgm:prSet presAssocID="{58A0F307-EF20-4DD3-9454-B5431CCC7AF4}" presName="parentRect" presStyleLbl="alignNode1" presStyleIdx="0" presStyleCnt="4" custScaleX="121837" custScaleY="152213" custLinFactNeighborX="-2688" custLinFactNeighborY="16193"/>
      <dgm:spPr/>
      <dgm:t>
        <a:bodyPr/>
        <a:lstStyle/>
        <a:p>
          <a:endParaRPr lang="th-TH"/>
        </a:p>
      </dgm:t>
    </dgm:pt>
    <dgm:pt modelId="{5C4E5D24-B428-4E02-B5FA-043E29239D62}" type="pres">
      <dgm:prSet presAssocID="{58A0F307-EF20-4DD3-9454-B5431CCC7AF4}" presName="adorn" presStyleLbl="fgAccFollowNode1" presStyleIdx="0" presStyleCnt="4" custLinFactNeighborX="12917" custLinFactNeighborY="680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319309E2-48EE-46E3-A720-BF32A780134B}" type="pres">
      <dgm:prSet presAssocID="{90D52E35-647E-4D08-B6D6-5C4FA2E62B01}" presName="sibTrans" presStyleLbl="sibTrans2D1" presStyleIdx="0" presStyleCnt="0"/>
      <dgm:spPr/>
      <dgm:t>
        <a:bodyPr/>
        <a:lstStyle/>
        <a:p>
          <a:endParaRPr lang="th-TH"/>
        </a:p>
      </dgm:t>
    </dgm:pt>
    <dgm:pt modelId="{79B2D6A2-5C04-421A-8C41-3E9AACFB1885}" type="pres">
      <dgm:prSet presAssocID="{ACC6E57A-A601-4019-8A61-C431DB1D35EF}" presName="compNode" presStyleCnt="0"/>
      <dgm:spPr/>
    </dgm:pt>
    <dgm:pt modelId="{A253FA87-54A3-4EC4-B3EE-6AC2E86EAE2D}" type="pres">
      <dgm:prSet presAssocID="{ACC6E57A-A601-4019-8A61-C431DB1D35EF}" presName="childRect" presStyleLbl="bgAcc1" presStyleIdx="1" presStyleCnt="4" custScaleX="120073" custScaleY="191556" custLinFactNeighborY="-3246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15A87C-8F05-4E71-8A39-EA91ED5E587A}" type="pres">
      <dgm:prSet presAssocID="{ACC6E57A-A601-4019-8A61-C431DB1D35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1083F3-2562-479E-A920-05556A1E4FF8}" type="pres">
      <dgm:prSet presAssocID="{ACC6E57A-A601-4019-8A61-C431DB1D35EF}" presName="parentRect" presStyleLbl="alignNode1" presStyleIdx="1" presStyleCnt="4" custScaleX="120963" custScaleY="151555" custLinFactNeighborY="23020"/>
      <dgm:spPr/>
      <dgm:t>
        <a:bodyPr/>
        <a:lstStyle/>
        <a:p>
          <a:endParaRPr lang="th-TH"/>
        </a:p>
      </dgm:t>
    </dgm:pt>
    <dgm:pt modelId="{C8B91995-2E5F-4D38-B68C-794B78ED5250}" type="pres">
      <dgm:prSet presAssocID="{ACC6E57A-A601-4019-8A61-C431DB1D35EF}" presName="adorn" presStyleLbl="fgAccFollowNode1" presStyleIdx="1" presStyleCnt="4" custLinFactNeighborX="7800" custLinFactNeighborY="681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B9E23B7-F438-475D-8DF3-80593A2F6FA4}" type="pres">
      <dgm:prSet presAssocID="{446AA348-D717-4D2C-BDF2-16C1555BBD25}" presName="sibTrans" presStyleLbl="sibTrans2D1" presStyleIdx="0" presStyleCnt="0"/>
      <dgm:spPr/>
      <dgm:t>
        <a:bodyPr/>
        <a:lstStyle/>
        <a:p>
          <a:endParaRPr lang="th-TH"/>
        </a:p>
      </dgm:t>
    </dgm:pt>
    <dgm:pt modelId="{053E811B-CE97-4F24-8834-0CB9FA8340B9}" type="pres">
      <dgm:prSet presAssocID="{E8EC593E-4721-44A3-A67D-80F19F5B47BA}" presName="compNode" presStyleCnt="0"/>
      <dgm:spPr/>
    </dgm:pt>
    <dgm:pt modelId="{8AEFAA40-F58B-42C7-9722-63EE47329971}" type="pres">
      <dgm:prSet presAssocID="{E8EC593E-4721-44A3-A67D-80F19F5B47BA}" presName="childRect" presStyleLbl="bgAcc1" presStyleIdx="2" presStyleCnt="4" custScaleX="119088" custScaleY="196213" custLinFactNeighborX="924" custLinFactNeighborY="-313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D8B884-FE2F-4906-ACF7-5006CFC25964}" type="pres">
      <dgm:prSet presAssocID="{E8EC593E-4721-44A3-A67D-80F19F5B47B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C0EB6-711C-4BC3-8F84-01EE0003B82B}" type="pres">
      <dgm:prSet presAssocID="{E8EC593E-4721-44A3-A67D-80F19F5B47BA}" presName="parentRect" presStyleLbl="alignNode1" presStyleIdx="2" presStyleCnt="4" custScaleX="122939" custScaleY="154453" custLinFactNeighborX="1998" custLinFactNeighborY="16172"/>
      <dgm:spPr/>
      <dgm:t>
        <a:bodyPr/>
        <a:lstStyle/>
        <a:p>
          <a:endParaRPr lang="th-TH"/>
        </a:p>
      </dgm:t>
    </dgm:pt>
    <dgm:pt modelId="{6F9F57B4-67F2-4C57-A73A-16C0C2D5C505}" type="pres">
      <dgm:prSet presAssocID="{E8EC593E-4721-44A3-A67D-80F19F5B47BA}" presName="adorn" presStyleLbl="fgAccFollowNode1" presStyleIdx="2" presStyleCnt="4" custLinFactNeighborX="33051" custLinFactNeighborY="257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4CDDBD7B-62A4-49C7-B54C-1EB31B810560}" type="pres">
      <dgm:prSet presAssocID="{26E663B1-26CF-45AA-9687-7EBB54AC65B0}" presName="sibTrans" presStyleLbl="sibTrans2D1" presStyleIdx="0" presStyleCnt="0"/>
      <dgm:spPr/>
      <dgm:t>
        <a:bodyPr/>
        <a:lstStyle/>
        <a:p>
          <a:endParaRPr lang="th-TH"/>
        </a:p>
      </dgm:t>
    </dgm:pt>
    <dgm:pt modelId="{8BA4EAA4-B690-4AAD-BD04-E50DD1929724}" type="pres">
      <dgm:prSet presAssocID="{83D16BF6-E3FE-486D-8D50-3E10102937BE}" presName="compNode" presStyleCnt="0"/>
      <dgm:spPr/>
    </dgm:pt>
    <dgm:pt modelId="{8883B2D1-A10F-45A7-9DE5-05A37A5C13E7}" type="pres">
      <dgm:prSet presAssocID="{83D16BF6-E3FE-486D-8D50-3E10102937BE}" presName="childRect" presStyleLbl="bgAcc1" presStyleIdx="3" presStyleCnt="4" custScaleX="113311" custScaleY="183058" custLinFactNeighborX="6202" custLinFactNeighborY="-343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BAED18-75DA-444F-83BE-DED98A9801A4}" type="pres">
      <dgm:prSet presAssocID="{83D16BF6-E3FE-486D-8D50-3E10102937B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B69A90-F90E-4F2D-9F0F-E0ECF5291FF0}" type="pres">
      <dgm:prSet presAssocID="{83D16BF6-E3FE-486D-8D50-3E10102937BE}" presName="parentRect" presStyleLbl="alignNode1" presStyleIdx="3" presStyleCnt="4" custScaleX="113336" custScaleY="151784" custLinFactNeighborX="2302" custLinFactNeighborY="23776"/>
      <dgm:spPr/>
      <dgm:t>
        <a:bodyPr/>
        <a:lstStyle/>
        <a:p>
          <a:endParaRPr lang="th-TH"/>
        </a:p>
      </dgm:t>
    </dgm:pt>
    <dgm:pt modelId="{026A5CF7-9A22-44FC-AB8B-4DF6BA2416E4}" type="pres">
      <dgm:prSet presAssocID="{83D16BF6-E3FE-486D-8D50-3E10102937BE}" presName="adorn" presStyleLbl="fgAccFollowNode1" presStyleIdx="3" presStyleCnt="4" custLinFactNeighborX="8445" custLinFactNeighborY="7269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D94245E-D552-46A7-B44F-E31C3612EB4D}" type="presOf" srcId="{58A0F307-EF20-4DD3-9454-B5431CCC7AF4}" destId="{49BE34D5-765D-4C30-B646-5CDE6EB2E72C}" srcOrd="0" destOrd="0" presId="urn:microsoft.com/office/officeart/2005/8/layout/bList2"/>
    <dgm:cxn modelId="{A7AEB14E-6243-4AF8-A23E-3D67B02AE34A}" type="presOf" srcId="{DD561F1C-7698-4642-A106-FD1E3B67C272}" destId="{8AEFAA40-F58B-42C7-9722-63EE47329971}" srcOrd="0" destOrd="0" presId="urn:microsoft.com/office/officeart/2005/8/layout/bList2"/>
    <dgm:cxn modelId="{A8CBF8DB-3FBB-4E17-8187-B5B0099EA91B}" srcId="{0CDF633C-8D7A-4356-9906-D21FC0ADEC06}" destId="{E8EC593E-4721-44A3-A67D-80F19F5B47BA}" srcOrd="2" destOrd="0" parTransId="{74A612C3-2955-42C1-9F26-B364AB6F9F03}" sibTransId="{26E663B1-26CF-45AA-9687-7EBB54AC65B0}"/>
    <dgm:cxn modelId="{299472A5-AB2B-488B-8B59-1EDFA2679229}" srcId="{83D16BF6-E3FE-486D-8D50-3E10102937BE}" destId="{32CF452E-DEC9-44DD-B198-95452F744BE5}" srcOrd="0" destOrd="0" parTransId="{9C724DD9-0117-4E22-9968-0D44733DA096}" sibTransId="{8BB36B15-522B-409E-9F19-A13AEB6302DE}"/>
    <dgm:cxn modelId="{67600307-2AEC-420E-A981-346D0D06F0CF}" type="presOf" srcId="{83D16BF6-E3FE-486D-8D50-3E10102937BE}" destId="{69B69A90-F90E-4F2D-9F0F-E0ECF5291FF0}" srcOrd="1" destOrd="0" presId="urn:microsoft.com/office/officeart/2005/8/layout/bList2"/>
    <dgm:cxn modelId="{902FD878-F33B-4F19-B5DE-F65C8F68AE71}" type="presOf" srcId="{83D16BF6-E3FE-486D-8D50-3E10102937BE}" destId="{5EBAED18-75DA-444F-83BE-DED98A9801A4}" srcOrd="0" destOrd="0" presId="urn:microsoft.com/office/officeart/2005/8/layout/bList2"/>
    <dgm:cxn modelId="{90FBFDC1-6F54-48FC-8C67-8A6E45A4F099}" srcId="{0CDF633C-8D7A-4356-9906-D21FC0ADEC06}" destId="{58A0F307-EF20-4DD3-9454-B5431CCC7AF4}" srcOrd="0" destOrd="0" parTransId="{F52E9C90-561A-4B93-8D4A-8297E96618B4}" sibTransId="{90D52E35-647E-4D08-B6D6-5C4FA2E62B01}"/>
    <dgm:cxn modelId="{AD73334F-42C4-4596-B5FD-EE54E5B859C1}" type="presOf" srcId="{88FEA4F8-1F8D-4BE4-98AF-00BDAB9D8464}" destId="{00375D92-E1D0-4D3D-8AFD-4D3F8B322754}" srcOrd="0" destOrd="0" presId="urn:microsoft.com/office/officeart/2005/8/layout/bList2"/>
    <dgm:cxn modelId="{AC47E166-5484-4086-B8A9-CA7BB36A74AC}" type="presOf" srcId="{ACC6E57A-A601-4019-8A61-C431DB1D35EF}" destId="{6715A87C-8F05-4E71-8A39-EA91ED5E587A}" srcOrd="0" destOrd="0" presId="urn:microsoft.com/office/officeart/2005/8/layout/bList2"/>
    <dgm:cxn modelId="{F1BAC00F-7D2E-41A8-9BB4-AFBD8BE60AE9}" type="presOf" srcId="{26E663B1-26CF-45AA-9687-7EBB54AC65B0}" destId="{4CDDBD7B-62A4-49C7-B54C-1EB31B810560}" srcOrd="0" destOrd="0" presId="urn:microsoft.com/office/officeart/2005/8/layout/bList2"/>
    <dgm:cxn modelId="{0A353B4F-080E-4655-8125-7301984BA91A}" srcId="{ACC6E57A-A601-4019-8A61-C431DB1D35EF}" destId="{D52D361F-014A-42DE-87F7-3B23268A67EC}" srcOrd="0" destOrd="0" parTransId="{589B3ECA-D7D0-4E99-8AA2-7ECE7D0C14CA}" sibTransId="{0F560E04-436F-46CC-AE3E-FEC007FB3EDC}"/>
    <dgm:cxn modelId="{408A9618-7A70-4977-9A2E-34E890CAE9F8}" srcId="{0CDF633C-8D7A-4356-9906-D21FC0ADEC06}" destId="{83D16BF6-E3FE-486D-8D50-3E10102937BE}" srcOrd="3" destOrd="0" parTransId="{F4FE6BAF-1B26-4051-A13A-1632453D14E9}" sibTransId="{9A56DA56-8E70-4B68-BA52-43D872711B87}"/>
    <dgm:cxn modelId="{A3182A7D-D5D4-4F74-93B0-3BE88976D71E}" type="presOf" srcId="{ACC6E57A-A601-4019-8A61-C431DB1D35EF}" destId="{4F1083F3-2562-479E-A920-05556A1E4FF8}" srcOrd="1" destOrd="0" presId="urn:microsoft.com/office/officeart/2005/8/layout/bList2"/>
    <dgm:cxn modelId="{08CE887F-AB8E-4585-A4EE-87156B0FFD5B}" type="presOf" srcId="{90D52E35-647E-4D08-B6D6-5C4FA2E62B01}" destId="{319309E2-48EE-46E3-A720-BF32A780134B}" srcOrd="0" destOrd="0" presId="urn:microsoft.com/office/officeart/2005/8/layout/bList2"/>
    <dgm:cxn modelId="{3D889417-C0D4-4135-AD18-0E144ED7D4A5}" type="presOf" srcId="{0CDF633C-8D7A-4356-9906-D21FC0ADEC06}" destId="{851D236D-A552-4E3C-9A5E-E56C62213092}" srcOrd="0" destOrd="0" presId="urn:microsoft.com/office/officeart/2005/8/layout/bList2"/>
    <dgm:cxn modelId="{F4E61EEE-7A93-4D65-8624-1ED2EF875A64}" srcId="{58A0F307-EF20-4DD3-9454-B5431CCC7AF4}" destId="{88FEA4F8-1F8D-4BE4-98AF-00BDAB9D8464}" srcOrd="0" destOrd="0" parTransId="{D2FF3F72-8350-47D3-B800-A9EFF6884A93}" sibTransId="{6B1D1511-304A-4865-AE46-223A80402E28}"/>
    <dgm:cxn modelId="{C9AEC153-A15B-4E98-B299-64B293C52BEA}" type="presOf" srcId="{32CF452E-DEC9-44DD-B198-95452F744BE5}" destId="{8883B2D1-A10F-45A7-9DE5-05A37A5C13E7}" srcOrd="0" destOrd="0" presId="urn:microsoft.com/office/officeart/2005/8/layout/bList2"/>
    <dgm:cxn modelId="{A3191341-8C7B-4D00-BF24-586A68153754}" type="presOf" srcId="{58A0F307-EF20-4DD3-9454-B5431CCC7AF4}" destId="{4AB8DA27-293F-415B-BA02-6DBD22060E9E}" srcOrd="1" destOrd="0" presId="urn:microsoft.com/office/officeart/2005/8/layout/bList2"/>
    <dgm:cxn modelId="{4E032D70-1F58-4ADF-BD37-BFCA7D6B9B4D}" srcId="{0CDF633C-8D7A-4356-9906-D21FC0ADEC06}" destId="{ACC6E57A-A601-4019-8A61-C431DB1D35EF}" srcOrd="1" destOrd="0" parTransId="{1A26A194-77D8-4526-87F4-05CA2208B6F6}" sibTransId="{446AA348-D717-4D2C-BDF2-16C1555BBD25}"/>
    <dgm:cxn modelId="{D02CD284-9743-4048-8D89-A5967CD6818E}" type="presOf" srcId="{446AA348-D717-4D2C-BDF2-16C1555BBD25}" destId="{BB9E23B7-F438-475D-8DF3-80593A2F6FA4}" srcOrd="0" destOrd="0" presId="urn:microsoft.com/office/officeart/2005/8/layout/bList2"/>
    <dgm:cxn modelId="{383CD52A-C860-45CA-9BE1-252277282D96}" type="presOf" srcId="{E8EC593E-4721-44A3-A67D-80F19F5B47BA}" destId="{6CD8B884-FE2F-4906-ACF7-5006CFC25964}" srcOrd="0" destOrd="0" presId="urn:microsoft.com/office/officeart/2005/8/layout/bList2"/>
    <dgm:cxn modelId="{BF97A18F-A152-4885-BB8C-D73585B6CAB8}" type="presOf" srcId="{D52D361F-014A-42DE-87F7-3B23268A67EC}" destId="{A253FA87-54A3-4EC4-B3EE-6AC2E86EAE2D}" srcOrd="0" destOrd="0" presId="urn:microsoft.com/office/officeart/2005/8/layout/bList2"/>
    <dgm:cxn modelId="{E277A6C4-2672-4CB9-A969-A1C113020956}" srcId="{E8EC593E-4721-44A3-A67D-80F19F5B47BA}" destId="{DD561F1C-7698-4642-A106-FD1E3B67C272}" srcOrd="0" destOrd="0" parTransId="{4645F9FC-B765-4D28-9A96-FF4B650D7FE7}" sibTransId="{9117BD45-C912-402E-835A-54710EDAF77D}"/>
    <dgm:cxn modelId="{5D90FA25-4253-4BC4-AE3F-AC9B6A071748}" type="presOf" srcId="{E8EC593E-4721-44A3-A67D-80F19F5B47BA}" destId="{B78C0EB6-711C-4BC3-8F84-01EE0003B82B}" srcOrd="1" destOrd="0" presId="urn:microsoft.com/office/officeart/2005/8/layout/bList2"/>
    <dgm:cxn modelId="{A445DCE9-1A90-4CBC-A111-B7D931369785}" type="presParOf" srcId="{851D236D-A552-4E3C-9A5E-E56C62213092}" destId="{F3CB0A71-D06B-4A81-9DA2-87682F88DFC4}" srcOrd="0" destOrd="0" presId="urn:microsoft.com/office/officeart/2005/8/layout/bList2"/>
    <dgm:cxn modelId="{F82CD5CD-8D39-4E1B-99A3-FC33C01A37E1}" type="presParOf" srcId="{F3CB0A71-D06B-4A81-9DA2-87682F88DFC4}" destId="{00375D92-E1D0-4D3D-8AFD-4D3F8B322754}" srcOrd="0" destOrd="0" presId="urn:microsoft.com/office/officeart/2005/8/layout/bList2"/>
    <dgm:cxn modelId="{62C096E1-A07B-4576-A198-361399EF9F97}" type="presParOf" srcId="{F3CB0A71-D06B-4A81-9DA2-87682F88DFC4}" destId="{49BE34D5-765D-4C30-B646-5CDE6EB2E72C}" srcOrd="1" destOrd="0" presId="urn:microsoft.com/office/officeart/2005/8/layout/bList2"/>
    <dgm:cxn modelId="{339BCE8D-54B3-49C3-9B94-C38409EE142C}" type="presParOf" srcId="{F3CB0A71-D06B-4A81-9DA2-87682F88DFC4}" destId="{4AB8DA27-293F-415B-BA02-6DBD22060E9E}" srcOrd="2" destOrd="0" presId="urn:microsoft.com/office/officeart/2005/8/layout/bList2"/>
    <dgm:cxn modelId="{3CAE7365-B038-4EBA-9742-6A81B7862942}" type="presParOf" srcId="{F3CB0A71-D06B-4A81-9DA2-87682F88DFC4}" destId="{5C4E5D24-B428-4E02-B5FA-043E29239D62}" srcOrd="3" destOrd="0" presId="urn:microsoft.com/office/officeart/2005/8/layout/bList2"/>
    <dgm:cxn modelId="{C9B2549B-8B4A-40AD-A50F-3181EE65D3AC}" type="presParOf" srcId="{851D236D-A552-4E3C-9A5E-E56C62213092}" destId="{319309E2-48EE-46E3-A720-BF32A780134B}" srcOrd="1" destOrd="0" presId="urn:microsoft.com/office/officeart/2005/8/layout/bList2"/>
    <dgm:cxn modelId="{88CC3071-9FEE-496D-8FF4-2BB5744F657A}" type="presParOf" srcId="{851D236D-A552-4E3C-9A5E-E56C62213092}" destId="{79B2D6A2-5C04-421A-8C41-3E9AACFB1885}" srcOrd="2" destOrd="0" presId="urn:microsoft.com/office/officeart/2005/8/layout/bList2"/>
    <dgm:cxn modelId="{A4C31C73-06E8-4574-B512-A945FD9C68F0}" type="presParOf" srcId="{79B2D6A2-5C04-421A-8C41-3E9AACFB1885}" destId="{A253FA87-54A3-4EC4-B3EE-6AC2E86EAE2D}" srcOrd="0" destOrd="0" presId="urn:microsoft.com/office/officeart/2005/8/layout/bList2"/>
    <dgm:cxn modelId="{43898291-207F-4D51-A4A8-0744FF1BC5BC}" type="presParOf" srcId="{79B2D6A2-5C04-421A-8C41-3E9AACFB1885}" destId="{6715A87C-8F05-4E71-8A39-EA91ED5E587A}" srcOrd="1" destOrd="0" presId="urn:microsoft.com/office/officeart/2005/8/layout/bList2"/>
    <dgm:cxn modelId="{1AD67F8B-8A11-4429-982F-F639872B96A9}" type="presParOf" srcId="{79B2D6A2-5C04-421A-8C41-3E9AACFB1885}" destId="{4F1083F3-2562-479E-A920-05556A1E4FF8}" srcOrd="2" destOrd="0" presId="urn:microsoft.com/office/officeart/2005/8/layout/bList2"/>
    <dgm:cxn modelId="{CDDD4336-CE76-42A1-80D1-68067420E002}" type="presParOf" srcId="{79B2D6A2-5C04-421A-8C41-3E9AACFB1885}" destId="{C8B91995-2E5F-4D38-B68C-794B78ED5250}" srcOrd="3" destOrd="0" presId="urn:microsoft.com/office/officeart/2005/8/layout/bList2"/>
    <dgm:cxn modelId="{B719A89B-3F3D-442B-8DF0-F3CBFD41B252}" type="presParOf" srcId="{851D236D-A552-4E3C-9A5E-E56C62213092}" destId="{BB9E23B7-F438-475D-8DF3-80593A2F6FA4}" srcOrd="3" destOrd="0" presId="urn:microsoft.com/office/officeart/2005/8/layout/bList2"/>
    <dgm:cxn modelId="{33623CC3-7377-4366-A0DC-C321BE11A8A3}" type="presParOf" srcId="{851D236D-A552-4E3C-9A5E-E56C62213092}" destId="{053E811B-CE97-4F24-8834-0CB9FA8340B9}" srcOrd="4" destOrd="0" presId="urn:microsoft.com/office/officeart/2005/8/layout/bList2"/>
    <dgm:cxn modelId="{1A77E478-9633-4523-99EA-6B0EFBA77520}" type="presParOf" srcId="{053E811B-CE97-4F24-8834-0CB9FA8340B9}" destId="{8AEFAA40-F58B-42C7-9722-63EE47329971}" srcOrd="0" destOrd="0" presId="urn:microsoft.com/office/officeart/2005/8/layout/bList2"/>
    <dgm:cxn modelId="{114BA5C2-5AC0-4ACA-B326-DB300EE58EF8}" type="presParOf" srcId="{053E811B-CE97-4F24-8834-0CB9FA8340B9}" destId="{6CD8B884-FE2F-4906-ACF7-5006CFC25964}" srcOrd="1" destOrd="0" presId="urn:microsoft.com/office/officeart/2005/8/layout/bList2"/>
    <dgm:cxn modelId="{B7F16C1C-D807-49D7-9297-A5A14A93DF6A}" type="presParOf" srcId="{053E811B-CE97-4F24-8834-0CB9FA8340B9}" destId="{B78C0EB6-711C-4BC3-8F84-01EE0003B82B}" srcOrd="2" destOrd="0" presId="urn:microsoft.com/office/officeart/2005/8/layout/bList2"/>
    <dgm:cxn modelId="{E4EE6BAC-3CA1-419F-A8E4-45E2D6960299}" type="presParOf" srcId="{053E811B-CE97-4F24-8834-0CB9FA8340B9}" destId="{6F9F57B4-67F2-4C57-A73A-16C0C2D5C505}" srcOrd="3" destOrd="0" presId="urn:microsoft.com/office/officeart/2005/8/layout/bList2"/>
    <dgm:cxn modelId="{99E6A9E7-FC77-4674-992B-7F380A6FABEF}" type="presParOf" srcId="{851D236D-A552-4E3C-9A5E-E56C62213092}" destId="{4CDDBD7B-62A4-49C7-B54C-1EB31B810560}" srcOrd="5" destOrd="0" presId="urn:microsoft.com/office/officeart/2005/8/layout/bList2"/>
    <dgm:cxn modelId="{3FA1EF83-C950-4728-A9D0-665E44253612}" type="presParOf" srcId="{851D236D-A552-4E3C-9A5E-E56C62213092}" destId="{8BA4EAA4-B690-4AAD-BD04-E50DD1929724}" srcOrd="6" destOrd="0" presId="urn:microsoft.com/office/officeart/2005/8/layout/bList2"/>
    <dgm:cxn modelId="{E9D2F26B-4E7B-4058-8794-3D161ACBBE4D}" type="presParOf" srcId="{8BA4EAA4-B690-4AAD-BD04-E50DD1929724}" destId="{8883B2D1-A10F-45A7-9DE5-05A37A5C13E7}" srcOrd="0" destOrd="0" presId="urn:microsoft.com/office/officeart/2005/8/layout/bList2"/>
    <dgm:cxn modelId="{E8BED510-AC3A-4991-B59C-F46C68A817A7}" type="presParOf" srcId="{8BA4EAA4-B690-4AAD-BD04-E50DD1929724}" destId="{5EBAED18-75DA-444F-83BE-DED98A9801A4}" srcOrd="1" destOrd="0" presId="urn:microsoft.com/office/officeart/2005/8/layout/bList2"/>
    <dgm:cxn modelId="{16395EBF-5D81-4F76-9CEC-285B60228829}" type="presParOf" srcId="{8BA4EAA4-B690-4AAD-BD04-E50DD1929724}" destId="{69B69A90-F90E-4F2D-9F0F-E0ECF5291FF0}" srcOrd="2" destOrd="0" presId="urn:microsoft.com/office/officeart/2005/8/layout/bList2"/>
    <dgm:cxn modelId="{54E82BA9-3667-408B-AD24-AC2F42112921}" type="presParOf" srcId="{8BA4EAA4-B690-4AAD-BD04-E50DD1929724}" destId="{026A5CF7-9A22-44FC-AB8B-4DF6BA2416E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F633C-8D7A-4356-9906-D21FC0ADEC0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58A0F307-EF20-4DD3-9454-B5431CCC7AF4}">
      <dgm:prSet phldrT="[ข้อความ]"/>
      <dgm:spPr>
        <a:solidFill>
          <a:srgbClr val="EF419C"/>
        </a:solidFill>
        <a:ln>
          <a:solidFill>
            <a:srgbClr val="EF419C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th-TH" b="1" dirty="0" smtClean="0">
              <a:latin typeface="TH Kodchasal" panose="02000506000000020004" pitchFamily="2" charset="-34"/>
              <a:cs typeface="TH Kodchasal" panose="02000506000000020004" pitchFamily="2" charset="-34"/>
            </a:rPr>
            <a:t> ร้อยละ 0.25 </a:t>
          </a:r>
          <a:br>
            <a:rPr lang="th-TH" b="1" dirty="0" smtClean="0"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b="1" dirty="0" smtClean="0">
              <a:latin typeface="TH Kodchasal" panose="02000506000000020004" pitchFamily="2" charset="-34"/>
              <a:cs typeface="TH Kodchasal" panose="02000506000000020004" pitchFamily="2" charset="-34"/>
            </a:rPr>
            <a:t> ต่อเดือน</a:t>
          </a:r>
          <a:endParaRPr lang="th-TH" b="1" dirty="0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F52E9C90-561A-4B93-8D4A-8297E96618B4}" type="parTrans" cxnId="{90FBFDC1-6F54-48FC-8C67-8A6E45A4F099}">
      <dgm:prSet/>
      <dgm:spPr/>
      <dgm:t>
        <a:bodyPr/>
        <a:lstStyle/>
        <a:p>
          <a:endParaRPr lang="th-TH" b="1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90D52E35-647E-4D08-B6D6-5C4FA2E62B01}" type="sibTrans" cxnId="{90FBFDC1-6F54-48FC-8C67-8A6E45A4F099}">
      <dgm:prSet/>
      <dgm:spPr/>
      <dgm:t>
        <a:bodyPr/>
        <a:lstStyle/>
        <a:p>
          <a:endParaRPr lang="th-TH" b="1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88FEA4F8-1F8D-4BE4-98AF-00BDAB9D8464}">
      <dgm:prSet custT="1"/>
      <dgm:spPr>
        <a:ln>
          <a:solidFill>
            <a:srgbClr val="EF419C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th-TH" sz="2600" b="1" dirty="0" smtClean="0">
              <a:latin typeface="TH Kodchasal" panose="02000506000000020004" pitchFamily="2" charset="-34"/>
              <a:cs typeface="TH Kodchasal" panose="02000506000000020004" pitchFamily="2" charset="-34"/>
            </a:rPr>
            <a:t>ชำระภายใน </a:t>
          </a:r>
          <a:br>
            <a:rPr lang="th-TH" sz="2600" b="1" dirty="0" smtClean="0"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sz="2600" b="1" dirty="0" smtClean="0">
              <a:latin typeface="TH Kodchasal" panose="02000506000000020004" pitchFamily="2" charset="-34"/>
              <a:cs typeface="TH Kodchasal" panose="02000506000000020004" pitchFamily="2" charset="-34"/>
            </a:rPr>
            <a:t>1 มิ.ย. – 30 ก.ย. 2564</a:t>
          </a:r>
          <a:endParaRPr lang="th-TH" sz="2600" b="1" dirty="0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D2FF3F72-8350-47D3-B800-A9EFF6884A93}" type="parTrans" cxnId="{F4E61EEE-7A93-4D65-8624-1ED2EF875A64}">
      <dgm:prSet/>
      <dgm:spPr/>
      <dgm:t>
        <a:bodyPr/>
        <a:lstStyle/>
        <a:p>
          <a:endParaRPr lang="th-TH" b="1"/>
        </a:p>
      </dgm:t>
    </dgm:pt>
    <dgm:pt modelId="{6B1D1511-304A-4865-AE46-223A80402E28}" type="sibTrans" cxnId="{F4E61EEE-7A93-4D65-8624-1ED2EF875A64}">
      <dgm:prSet/>
      <dgm:spPr/>
      <dgm:t>
        <a:bodyPr/>
        <a:lstStyle/>
        <a:p>
          <a:endParaRPr lang="th-TH" b="1"/>
        </a:p>
      </dgm:t>
    </dgm:pt>
    <dgm:pt modelId="{851D236D-A552-4E3C-9A5E-E56C62213092}" type="pres">
      <dgm:prSet presAssocID="{0CDF633C-8D7A-4356-9906-D21FC0ADEC06}" presName="diagram" presStyleCnt="0">
        <dgm:presLayoutVars>
          <dgm:dir/>
          <dgm:animLvl val="lvl"/>
          <dgm:resizeHandles val="exact"/>
        </dgm:presLayoutVars>
      </dgm:prSet>
      <dgm:spPr/>
    </dgm:pt>
    <dgm:pt modelId="{F3CB0A71-D06B-4A81-9DA2-87682F88DFC4}" type="pres">
      <dgm:prSet presAssocID="{58A0F307-EF20-4DD3-9454-B5431CCC7AF4}" presName="compNod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00375D92-E1D0-4D3D-8AFD-4D3F8B322754}" type="pres">
      <dgm:prSet presAssocID="{58A0F307-EF20-4DD3-9454-B5431CCC7AF4}" presName="childRect" presStyleLbl="bgAcc1" presStyleIdx="0" presStyleCnt="1" custScaleX="117797" custScaleY="193318" custLinFactNeighborX="18889" custLinFactNeighborY="-88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BE34D5-765D-4C30-B646-5CDE6EB2E72C}" type="pres">
      <dgm:prSet presAssocID="{58A0F307-EF20-4DD3-9454-B5431CCC7AF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B8DA27-293F-415B-BA02-6DBD22060E9E}" type="pres">
      <dgm:prSet presAssocID="{58A0F307-EF20-4DD3-9454-B5431CCC7AF4}" presName="parentRect" presStyleLbl="alignNode1" presStyleIdx="0" presStyleCnt="1" custScaleX="117896" custScaleY="151057" custLinFactNeighborX="-12189" custLinFactNeighborY="25113"/>
      <dgm:spPr/>
      <dgm:t>
        <a:bodyPr/>
        <a:lstStyle/>
        <a:p>
          <a:endParaRPr lang="th-TH"/>
        </a:p>
      </dgm:t>
    </dgm:pt>
    <dgm:pt modelId="{5C4E5D24-B428-4E02-B5FA-043E29239D62}" type="pres">
      <dgm:prSet presAssocID="{58A0F307-EF20-4DD3-9454-B5431CCC7AF4}" presName="adorn" presStyleLbl="fgAccFollowNode1" presStyleIdx="0" presStyleCnt="1" custLinFactNeighborX="42380" custLinFactNeighborY="40481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th-TH"/>
        </a:p>
      </dgm:t>
    </dgm:pt>
  </dgm:ptLst>
  <dgm:cxnLst>
    <dgm:cxn modelId="{D48FA00B-F0D3-4D18-A43D-3A42A0132689}" type="presOf" srcId="{0CDF633C-8D7A-4356-9906-D21FC0ADEC06}" destId="{851D236D-A552-4E3C-9A5E-E56C62213092}" srcOrd="0" destOrd="0" presId="urn:microsoft.com/office/officeart/2005/8/layout/bList2"/>
    <dgm:cxn modelId="{0A9CF812-B45B-40C9-A3AA-89E8FA552804}" type="presOf" srcId="{58A0F307-EF20-4DD3-9454-B5431CCC7AF4}" destId="{49BE34D5-765D-4C30-B646-5CDE6EB2E72C}" srcOrd="0" destOrd="0" presId="urn:microsoft.com/office/officeart/2005/8/layout/bList2"/>
    <dgm:cxn modelId="{90FBFDC1-6F54-48FC-8C67-8A6E45A4F099}" srcId="{0CDF633C-8D7A-4356-9906-D21FC0ADEC06}" destId="{58A0F307-EF20-4DD3-9454-B5431CCC7AF4}" srcOrd="0" destOrd="0" parTransId="{F52E9C90-561A-4B93-8D4A-8297E96618B4}" sibTransId="{90D52E35-647E-4D08-B6D6-5C4FA2E62B01}"/>
    <dgm:cxn modelId="{3E3B1ADF-41B3-4D48-9AC4-C9BEDC8920D0}" type="presOf" srcId="{88FEA4F8-1F8D-4BE4-98AF-00BDAB9D8464}" destId="{00375D92-E1D0-4D3D-8AFD-4D3F8B322754}" srcOrd="0" destOrd="0" presId="urn:microsoft.com/office/officeart/2005/8/layout/bList2"/>
    <dgm:cxn modelId="{F4E61EEE-7A93-4D65-8624-1ED2EF875A64}" srcId="{58A0F307-EF20-4DD3-9454-B5431CCC7AF4}" destId="{88FEA4F8-1F8D-4BE4-98AF-00BDAB9D8464}" srcOrd="0" destOrd="0" parTransId="{D2FF3F72-8350-47D3-B800-A9EFF6884A93}" sibTransId="{6B1D1511-304A-4865-AE46-223A80402E28}"/>
    <dgm:cxn modelId="{5E8B8600-0723-4A01-991D-52A5CC73CFAB}" type="presOf" srcId="{58A0F307-EF20-4DD3-9454-B5431CCC7AF4}" destId="{4AB8DA27-293F-415B-BA02-6DBD22060E9E}" srcOrd="1" destOrd="0" presId="urn:microsoft.com/office/officeart/2005/8/layout/bList2"/>
    <dgm:cxn modelId="{D8D457AF-CC55-4311-A8C6-4EFF2A69A285}" type="presParOf" srcId="{851D236D-A552-4E3C-9A5E-E56C62213092}" destId="{F3CB0A71-D06B-4A81-9DA2-87682F88DFC4}" srcOrd="0" destOrd="0" presId="urn:microsoft.com/office/officeart/2005/8/layout/bList2"/>
    <dgm:cxn modelId="{828E430B-FEA7-4B1D-AFF1-5CD0E0CD0182}" type="presParOf" srcId="{F3CB0A71-D06B-4A81-9DA2-87682F88DFC4}" destId="{00375D92-E1D0-4D3D-8AFD-4D3F8B322754}" srcOrd="0" destOrd="0" presId="urn:microsoft.com/office/officeart/2005/8/layout/bList2"/>
    <dgm:cxn modelId="{DD84FEA2-5CBD-4061-B53A-86D6A70235B6}" type="presParOf" srcId="{F3CB0A71-D06B-4A81-9DA2-87682F88DFC4}" destId="{49BE34D5-765D-4C30-B646-5CDE6EB2E72C}" srcOrd="1" destOrd="0" presId="urn:microsoft.com/office/officeart/2005/8/layout/bList2"/>
    <dgm:cxn modelId="{50052579-0731-4729-A4B7-116BBC951863}" type="presParOf" srcId="{F3CB0A71-D06B-4A81-9DA2-87682F88DFC4}" destId="{4AB8DA27-293F-415B-BA02-6DBD22060E9E}" srcOrd="2" destOrd="0" presId="urn:microsoft.com/office/officeart/2005/8/layout/bList2"/>
    <dgm:cxn modelId="{273F022E-D07F-4EFB-BFB0-2A1F1301350E}" type="presParOf" srcId="{F3CB0A71-D06B-4A81-9DA2-87682F88DFC4}" destId="{5C4E5D24-B428-4E02-B5FA-043E29239D6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7B67D-29AD-478F-8E47-63C61CEC3AE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9D3FAEE-6E9D-4AD6-809D-1A1935D155A3}">
      <dgm:prSet phldrT="[ข้อความ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accent6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ประกาศกระทรวงสาธารณสุข เรื่อง รายการยา และรายการอื่น ๆ เพื่อยกเว้นอากรศุลกากรสำหรับของที่นำเข้ามาเพื่อใช้รักษา วินิจฉัย หรือป้องกันโรคติดเชื้อ</a:t>
          </a:r>
          <a:r>
            <a:rPr lang="th-TH" sz="2400" b="1" dirty="0" err="1" smtClean="0">
              <a:solidFill>
                <a:schemeClr val="accent6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ไวรัส</a:t>
          </a:r>
          <a:r>
            <a:rPr lang="th-TH" sz="2400" b="1" dirty="0" smtClean="0">
              <a:solidFill>
                <a:schemeClr val="accent6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โคโรนา 2019 พ.ศ. 2564</a:t>
          </a:r>
          <a:endParaRPr lang="th-TH" sz="2400" dirty="0">
            <a:solidFill>
              <a:schemeClr val="accent6">
                <a:lumMod val="50000"/>
              </a:schemeClr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368A5A1C-38A1-4C0A-B4FB-FD3F097383F3}" type="parTrans" cxnId="{C4FF5DEB-4DE5-464C-B70E-BEC76AF5BB58}">
      <dgm:prSet/>
      <dgm:spPr/>
      <dgm:t>
        <a:bodyPr/>
        <a:lstStyle/>
        <a:p>
          <a:endParaRPr lang="th-TH"/>
        </a:p>
      </dgm:t>
    </dgm:pt>
    <dgm:pt modelId="{EE65EB0C-D57D-4453-ADAD-8CA19D49BACE}" type="sibTrans" cxnId="{C4FF5DEB-4DE5-464C-B70E-BEC76AF5BB58}">
      <dgm:prSet/>
      <dgm:spPr/>
      <dgm:t>
        <a:bodyPr/>
        <a:lstStyle/>
        <a:p>
          <a:endParaRPr lang="th-TH"/>
        </a:p>
      </dgm:t>
    </dgm:pt>
    <dgm:pt modelId="{307894F7-7B76-4C78-9577-E795F24E0E10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h-TH" sz="2400" b="1" dirty="0" smtClean="0">
              <a:solidFill>
                <a:schemeClr val="accent1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ประกาศกระทรวงการคลัง เรื่อง </a:t>
          </a:r>
          <a:br>
            <a:rPr lang="th-TH" sz="2400" b="1" dirty="0" smtClean="0">
              <a:solidFill>
                <a:schemeClr val="accent1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sz="2400" b="1" dirty="0" smtClean="0">
              <a:solidFill>
                <a:schemeClr val="accent1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การยกเว้นอากรศุลกากรสำหรับของที่นำเข้ามาเพื่อใช้รักษา วินิจฉัย หรือป้องกันโรคติดเชื้อ</a:t>
          </a:r>
          <a:r>
            <a:rPr lang="th-TH" sz="2400" b="1" dirty="0" err="1" smtClean="0">
              <a:solidFill>
                <a:schemeClr val="accent1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ไวรัส</a:t>
          </a:r>
          <a:r>
            <a:rPr lang="th-TH" sz="2400" b="1" dirty="0" smtClean="0">
              <a:solidFill>
                <a:schemeClr val="accent1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โคโรนา 2019 (ฉบับที่ 3)</a:t>
          </a:r>
          <a:endParaRPr lang="th-TH" sz="2400" b="1" dirty="0">
            <a:solidFill>
              <a:schemeClr val="accent1">
                <a:lumMod val="50000"/>
              </a:schemeClr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F0EC9E10-55A7-4239-8323-81E7BE8B7F42}" type="parTrans" cxnId="{6177A378-3533-4033-9FA1-6C0282536744}">
      <dgm:prSet/>
      <dgm:spPr/>
      <dgm:t>
        <a:bodyPr/>
        <a:lstStyle/>
        <a:p>
          <a:endParaRPr lang="th-TH"/>
        </a:p>
      </dgm:t>
    </dgm:pt>
    <dgm:pt modelId="{D845D6B3-D311-4552-A2C2-CF5335264D48}" type="sibTrans" cxnId="{6177A378-3533-4033-9FA1-6C0282536744}">
      <dgm:prSet/>
      <dgm:spPr/>
      <dgm:t>
        <a:bodyPr/>
        <a:lstStyle/>
        <a:p>
          <a:endParaRPr lang="th-TH"/>
        </a:p>
      </dgm:t>
    </dgm:pt>
    <dgm:pt modelId="{96561F39-3059-4C90-A7A6-1EE5777961A4}" type="pres">
      <dgm:prSet presAssocID="{7E07B67D-29AD-478F-8E47-63C61CEC3A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7208917-FE99-4411-9AE1-B6CA32C0D484}" type="pres">
      <dgm:prSet presAssocID="{307894F7-7B76-4C78-9577-E795F24E0E10}" presName="comp" presStyleCnt="0"/>
      <dgm:spPr/>
    </dgm:pt>
    <dgm:pt modelId="{C1A0040D-3E95-41D0-9D80-2ACFF5C5A2A8}" type="pres">
      <dgm:prSet presAssocID="{307894F7-7B76-4C78-9577-E795F24E0E10}" presName="box" presStyleLbl="node1" presStyleIdx="0" presStyleCnt="2"/>
      <dgm:spPr/>
      <dgm:t>
        <a:bodyPr/>
        <a:lstStyle/>
        <a:p>
          <a:endParaRPr lang="th-TH"/>
        </a:p>
      </dgm:t>
    </dgm:pt>
    <dgm:pt modelId="{F91B2FB4-38A1-4A8B-A4EE-4EB8AB54A2DB}" type="pres">
      <dgm:prSet presAssocID="{307894F7-7B76-4C78-9577-E795F24E0E10}" presName="img" presStyleLbl="fgImgPlace1" presStyleIdx="0" presStyleCnt="2" custScaleX="47796" custScaleY="52617"/>
      <dgm:spPr/>
    </dgm:pt>
    <dgm:pt modelId="{B006BFCD-D360-4C1F-BE6D-555B0881C187}" type="pres">
      <dgm:prSet presAssocID="{307894F7-7B76-4C78-9577-E795F24E0E1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2FCA76-C7B7-40F6-9241-813D318ED382}" type="pres">
      <dgm:prSet presAssocID="{D845D6B3-D311-4552-A2C2-CF5335264D48}" presName="spacer" presStyleCnt="0"/>
      <dgm:spPr/>
    </dgm:pt>
    <dgm:pt modelId="{CEC48EE4-A218-4614-974F-C0ADF8B4C3E1}" type="pres">
      <dgm:prSet presAssocID="{B9D3FAEE-6E9D-4AD6-809D-1A1935D155A3}" presName="comp" presStyleCnt="0"/>
      <dgm:spPr/>
    </dgm:pt>
    <dgm:pt modelId="{0DF9C1E4-7A2E-4BC8-9298-57B6955BB32C}" type="pres">
      <dgm:prSet presAssocID="{B9D3FAEE-6E9D-4AD6-809D-1A1935D155A3}" presName="box" presStyleLbl="node1" presStyleIdx="1" presStyleCnt="2"/>
      <dgm:spPr/>
      <dgm:t>
        <a:bodyPr/>
        <a:lstStyle/>
        <a:p>
          <a:endParaRPr lang="th-TH"/>
        </a:p>
      </dgm:t>
    </dgm:pt>
    <dgm:pt modelId="{C3A419A4-4988-4E17-9F07-D20290543AE1}" type="pres">
      <dgm:prSet presAssocID="{B9D3FAEE-6E9D-4AD6-809D-1A1935D155A3}" presName="img" presStyleLbl="fgImgPlace1" presStyleIdx="1" presStyleCnt="2" custScaleX="49581" custScaleY="50478"/>
      <dgm:spPr/>
    </dgm:pt>
    <dgm:pt modelId="{F50D7EB6-9027-47C7-A209-AB550CF9DA6D}" type="pres">
      <dgm:prSet presAssocID="{B9D3FAEE-6E9D-4AD6-809D-1A1935D155A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177A378-3533-4033-9FA1-6C0282536744}" srcId="{7E07B67D-29AD-478F-8E47-63C61CEC3AEE}" destId="{307894F7-7B76-4C78-9577-E795F24E0E10}" srcOrd="0" destOrd="0" parTransId="{F0EC9E10-55A7-4239-8323-81E7BE8B7F42}" sibTransId="{D845D6B3-D311-4552-A2C2-CF5335264D48}"/>
    <dgm:cxn modelId="{C4FF5DEB-4DE5-464C-B70E-BEC76AF5BB58}" srcId="{7E07B67D-29AD-478F-8E47-63C61CEC3AEE}" destId="{B9D3FAEE-6E9D-4AD6-809D-1A1935D155A3}" srcOrd="1" destOrd="0" parTransId="{368A5A1C-38A1-4C0A-B4FB-FD3F097383F3}" sibTransId="{EE65EB0C-D57D-4453-ADAD-8CA19D49BACE}"/>
    <dgm:cxn modelId="{0E6C3D52-7974-485B-8D0E-272E8477570A}" type="presOf" srcId="{307894F7-7B76-4C78-9577-E795F24E0E10}" destId="{C1A0040D-3E95-41D0-9D80-2ACFF5C5A2A8}" srcOrd="0" destOrd="0" presId="urn:microsoft.com/office/officeart/2005/8/layout/vList4"/>
    <dgm:cxn modelId="{54787DCF-B2B5-46B0-8421-AEF15A3DEBC4}" type="presOf" srcId="{307894F7-7B76-4C78-9577-E795F24E0E10}" destId="{B006BFCD-D360-4C1F-BE6D-555B0881C187}" srcOrd="1" destOrd="0" presId="urn:microsoft.com/office/officeart/2005/8/layout/vList4"/>
    <dgm:cxn modelId="{4C6AD347-1449-4037-A802-3D063A7F09F5}" type="presOf" srcId="{B9D3FAEE-6E9D-4AD6-809D-1A1935D155A3}" destId="{F50D7EB6-9027-47C7-A209-AB550CF9DA6D}" srcOrd="1" destOrd="0" presId="urn:microsoft.com/office/officeart/2005/8/layout/vList4"/>
    <dgm:cxn modelId="{59A20D53-1D4B-4A68-A6C7-6868B3D43E08}" type="presOf" srcId="{B9D3FAEE-6E9D-4AD6-809D-1A1935D155A3}" destId="{0DF9C1E4-7A2E-4BC8-9298-57B6955BB32C}" srcOrd="0" destOrd="0" presId="urn:microsoft.com/office/officeart/2005/8/layout/vList4"/>
    <dgm:cxn modelId="{B622D7F3-68B3-488F-B8C9-B466F763DB0C}" type="presOf" srcId="{7E07B67D-29AD-478F-8E47-63C61CEC3AEE}" destId="{96561F39-3059-4C90-A7A6-1EE5777961A4}" srcOrd="0" destOrd="0" presId="urn:microsoft.com/office/officeart/2005/8/layout/vList4"/>
    <dgm:cxn modelId="{E2DEC3B1-69A6-4D3B-A8B7-0BAD2B1567A2}" type="presParOf" srcId="{96561F39-3059-4C90-A7A6-1EE5777961A4}" destId="{87208917-FE99-4411-9AE1-B6CA32C0D484}" srcOrd="0" destOrd="0" presId="urn:microsoft.com/office/officeart/2005/8/layout/vList4"/>
    <dgm:cxn modelId="{DEAD9F1D-87A1-458F-85E8-B20106CCA2A0}" type="presParOf" srcId="{87208917-FE99-4411-9AE1-B6CA32C0D484}" destId="{C1A0040D-3E95-41D0-9D80-2ACFF5C5A2A8}" srcOrd="0" destOrd="0" presId="urn:microsoft.com/office/officeart/2005/8/layout/vList4"/>
    <dgm:cxn modelId="{ABD27C7B-3969-4C26-9BE8-A3B605024537}" type="presParOf" srcId="{87208917-FE99-4411-9AE1-B6CA32C0D484}" destId="{F91B2FB4-38A1-4A8B-A4EE-4EB8AB54A2DB}" srcOrd="1" destOrd="0" presId="urn:microsoft.com/office/officeart/2005/8/layout/vList4"/>
    <dgm:cxn modelId="{ADF4E236-6FDB-435B-9777-F2AD11C69356}" type="presParOf" srcId="{87208917-FE99-4411-9AE1-B6CA32C0D484}" destId="{B006BFCD-D360-4C1F-BE6D-555B0881C187}" srcOrd="2" destOrd="0" presId="urn:microsoft.com/office/officeart/2005/8/layout/vList4"/>
    <dgm:cxn modelId="{6B9ADFAB-B57A-4D67-B03D-E0FC1E153A2D}" type="presParOf" srcId="{96561F39-3059-4C90-A7A6-1EE5777961A4}" destId="{A62FCA76-C7B7-40F6-9241-813D318ED382}" srcOrd="1" destOrd="0" presId="urn:microsoft.com/office/officeart/2005/8/layout/vList4"/>
    <dgm:cxn modelId="{6A235D2B-3CB1-456F-8F2C-6FCFBAE39040}" type="presParOf" srcId="{96561F39-3059-4C90-A7A6-1EE5777961A4}" destId="{CEC48EE4-A218-4614-974F-C0ADF8B4C3E1}" srcOrd="2" destOrd="0" presId="urn:microsoft.com/office/officeart/2005/8/layout/vList4"/>
    <dgm:cxn modelId="{249A2DEE-5EEA-4C34-91D6-97277B014CC0}" type="presParOf" srcId="{CEC48EE4-A218-4614-974F-C0ADF8B4C3E1}" destId="{0DF9C1E4-7A2E-4BC8-9298-57B6955BB32C}" srcOrd="0" destOrd="0" presId="urn:microsoft.com/office/officeart/2005/8/layout/vList4"/>
    <dgm:cxn modelId="{A4611892-0FA4-46EE-88FA-71C4B72BA65A}" type="presParOf" srcId="{CEC48EE4-A218-4614-974F-C0ADF8B4C3E1}" destId="{C3A419A4-4988-4E17-9F07-D20290543AE1}" srcOrd="1" destOrd="0" presId="urn:microsoft.com/office/officeart/2005/8/layout/vList4"/>
    <dgm:cxn modelId="{246D336A-36FD-4B01-B00E-F9DBA814CE2E}" type="presParOf" srcId="{CEC48EE4-A218-4614-974F-C0ADF8B4C3E1}" destId="{F50D7EB6-9027-47C7-A209-AB550CF9DA6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3F078A-31E5-4A8D-B7F5-3D1F41FF065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E953750-0F29-4704-86C1-CFEFFA808E37}">
      <dgm:prSet phldrT="[ข้อความ]" custT="1"/>
      <dgm:spPr>
        <a:solidFill>
          <a:srgbClr val="CCFFFF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วัตถุดิบที่นำเข้าตั้งแต่ </a:t>
          </a:r>
          <a:br>
            <a:rPr lang="th-TH" sz="24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sz="24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1 ม.ค. 2563 – 31 พ.ค. 2564</a:t>
          </a:r>
          <a:endParaRPr lang="th-TH" sz="2400" dirty="0"/>
        </a:p>
      </dgm:t>
    </dgm:pt>
    <dgm:pt modelId="{8EAEBFEC-51A4-4D93-80CC-E7FF5CD47B75}" type="parTrans" cxnId="{22EAC1A8-F518-4C2B-8251-83AD3462D184}">
      <dgm:prSet/>
      <dgm:spPr/>
      <dgm:t>
        <a:bodyPr/>
        <a:lstStyle/>
        <a:p>
          <a:endParaRPr lang="th-TH"/>
        </a:p>
      </dgm:t>
    </dgm:pt>
    <dgm:pt modelId="{BE7834AF-EE69-4A12-9324-72FE40BE276A}" type="sibTrans" cxnId="{22EAC1A8-F518-4C2B-8251-83AD3462D184}">
      <dgm:prSet/>
      <dgm:spPr/>
      <dgm:t>
        <a:bodyPr/>
        <a:lstStyle/>
        <a:p>
          <a:endParaRPr lang="th-TH"/>
        </a:p>
      </dgm:t>
    </dgm:pt>
    <dgm:pt modelId="{9053D6A2-A6CE-4793-A83F-5543A19EF8B5}">
      <dgm:prSet phldrT="[ข้อความ]" custT="1"/>
      <dgm:spPr>
        <a:solidFill>
          <a:srgbClr val="CCFFFF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ขยายเวลาการส่งออกให้อีก </a:t>
          </a:r>
          <a:br>
            <a:rPr lang="th-TH" sz="24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sz="24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6 เดือน</a:t>
          </a:r>
          <a:endParaRPr lang="th-TH" sz="2400" dirty="0"/>
        </a:p>
      </dgm:t>
    </dgm:pt>
    <dgm:pt modelId="{78A8F16C-ECBB-4A21-90F6-F3B3EB9DC880}" type="parTrans" cxnId="{9F684E1A-A783-419F-AFF7-26C1F248AB82}">
      <dgm:prSet/>
      <dgm:spPr/>
      <dgm:t>
        <a:bodyPr/>
        <a:lstStyle/>
        <a:p>
          <a:endParaRPr lang="th-TH"/>
        </a:p>
      </dgm:t>
    </dgm:pt>
    <dgm:pt modelId="{086445DE-3BFC-4E69-B588-20CC6C08253D}" type="sibTrans" cxnId="{9F684E1A-A783-419F-AFF7-26C1F248AB82}">
      <dgm:prSet/>
      <dgm:spPr/>
      <dgm:t>
        <a:bodyPr/>
        <a:lstStyle/>
        <a:p>
          <a:endParaRPr lang="th-TH"/>
        </a:p>
      </dgm:t>
    </dgm:pt>
    <dgm:pt modelId="{EAB92679-EB31-4764-A099-14DD0E50D228}">
      <dgm:prSet phldrT="[ข้อความ]" custT="1"/>
      <dgm:spPr>
        <a:solidFill>
          <a:srgbClr val="CCFFFF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ขยายเวลาการขอคืนอากรอีก 6 เดือน</a:t>
          </a:r>
          <a:endParaRPr lang="th-TH" sz="2400" dirty="0"/>
        </a:p>
      </dgm:t>
    </dgm:pt>
    <dgm:pt modelId="{EBD43D47-0B36-40BA-855C-7E9AC924A680}" type="parTrans" cxnId="{C18F362A-3582-461B-A844-9CC2DAF0DF90}">
      <dgm:prSet/>
      <dgm:spPr/>
      <dgm:t>
        <a:bodyPr/>
        <a:lstStyle/>
        <a:p>
          <a:endParaRPr lang="th-TH"/>
        </a:p>
      </dgm:t>
    </dgm:pt>
    <dgm:pt modelId="{1DFDA244-53BB-4AF1-A0AC-4E0534F7D166}" type="sibTrans" cxnId="{C18F362A-3582-461B-A844-9CC2DAF0DF90}">
      <dgm:prSet/>
      <dgm:spPr/>
      <dgm:t>
        <a:bodyPr/>
        <a:lstStyle/>
        <a:p>
          <a:endParaRPr lang="th-TH"/>
        </a:p>
      </dgm:t>
    </dgm:pt>
    <dgm:pt modelId="{1A3419D6-EB89-4C54-98B4-2A6CB32A73A2}" type="pres">
      <dgm:prSet presAssocID="{0D3F078A-31E5-4A8D-B7F5-3D1F41FF06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24A367A-550F-48E3-AF53-F7581D002533}" type="pres">
      <dgm:prSet presAssocID="{5E953750-0F29-4704-86C1-CFEFFA808E37}" presName="comp" presStyleCnt="0"/>
      <dgm:spPr/>
    </dgm:pt>
    <dgm:pt modelId="{37850C7C-4778-4E64-87D2-0802E7E3F60B}" type="pres">
      <dgm:prSet presAssocID="{5E953750-0F29-4704-86C1-CFEFFA808E37}" presName="box" presStyleLbl="node1" presStyleIdx="0" presStyleCnt="3"/>
      <dgm:spPr/>
      <dgm:t>
        <a:bodyPr/>
        <a:lstStyle/>
        <a:p>
          <a:endParaRPr lang="th-TH"/>
        </a:p>
      </dgm:t>
    </dgm:pt>
    <dgm:pt modelId="{494F0DEE-16BF-4A57-ACD5-9E171389767E}" type="pres">
      <dgm:prSet presAssocID="{5E953750-0F29-4704-86C1-CFEFFA808E3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30096F-F55F-45C6-914B-42EDAB36C672}" type="pres">
      <dgm:prSet presAssocID="{5E953750-0F29-4704-86C1-CFEFFA808E3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B0E180-F922-45E8-B053-D6B805199AFE}" type="pres">
      <dgm:prSet presAssocID="{BE7834AF-EE69-4A12-9324-72FE40BE276A}" presName="spacer" presStyleCnt="0"/>
      <dgm:spPr/>
    </dgm:pt>
    <dgm:pt modelId="{1B552B44-2709-410A-9AD7-5FC7CE0A9B29}" type="pres">
      <dgm:prSet presAssocID="{9053D6A2-A6CE-4793-A83F-5543A19EF8B5}" presName="comp" presStyleCnt="0"/>
      <dgm:spPr/>
    </dgm:pt>
    <dgm:pt modelId="{CBB0F3DA-AE9B-44E5-A60F-8E29189AB83D}" type="pres">
      <dgm:prSet presAssocID="{9053D6A2-A6CE-4793-A83F-5543A19EF8B5}" presName="box" presStyleLbl="node1" presStyleIdx="1" presStyleCnt="3"/>
      <dgm:spPr/>
      <dgm:t>
        <a:bodyPr/>
        <a:lstStyle/>
        <a:p>
          <a:endParaRPr lang="th-TH"/>
        </a:p>
      </dgm:t>
    </dgm:pt>
    <dgm:pt modelId="{9E0C9025-294E-44B6-8C3C-2D9F5EC951FC}" type="pres">
      <dgm:prSet presAssocID="{9053D6A2-A6CE-4793-A83F-5543A19EF8B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FF5F6BA-DE75-4E87-A278-2082C89FBB36}" type="pres">
      <dgm:prSet presAssocID="{9053D6A2-A6CE-4793-A83F-5543A19EF8B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871399-1D3F-4883-A594-B29163FC1266}" type="pres">
      <dgm:prSet presAssocID="{086445DE-3BFC-4E69-B588-20CC6C08253D}" presName="spacer" presStyleCnt="0"/>
      <dgm:spPr/>
    </dgm:pt>
    <dgm:pt modelId="{8B8EBADC-7145-4CE5-849F-4AE5763FBF73}" type="pres">
      <dgm:prSet presAssocID="{EAB92679-EB31-4764-A099-14DD0E50D228}" presName="comp" presStyleCnt="0"/>
      <dgm:spPr/>
    </dgm:pt>
    <dgm:pt modelId="{4BD97A8A-2CE5-4E75-B6C6-83B87363F99A}" type="pres">
      <dgm:prSet presAssocID="{EAB92679-EB31-4764-A099-14DD0E50D228}" presName="box" presStyleLbl="node1" presStyleIdx="2" presStyleCnt="3"/>
      <dgm:spPr/>
      <dgm:t>
        <a:bodyPr/>
        <a:lstStyle/>
        <a:p>
          <a:endParaRPr lang="th-TH"/>
        </a:p>
      </dgm:t>
    </dgm:pt>
    <dgm:pt modelId="{6B9FCD4A-9841-401E-B20E-25851685135B}" type="pres">
      <dgm:prSet presAssocID="{EAB92679-EB31-4764-A099-14DD0E50D228}" presName="img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9CA793-EA41-4A47-928C-D82665FA8A86}" type="pres">
      <dgm:prSet presAssocID="{EAB92679-EB31-4764-A099-14DD0E50D22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F684E1A-A783-419F-AFF7-26C1F248AB82}" srcId="{0D3F078A-31E5-4A8D-B7F5-3D1F41FF065C}" destId="{9053D6A2-A6CE-4793-A83F-5543A19EF8B5}" srcOrd="1" destOrd="0" parTransId="{78A8F16C-ECBB-4A21-90F6-F3B3EB9DC880}" sibTransId="{086445DE-3BFC-4E69-B588-20CC6C08253D}"/>
    <dgm:cxn modelId="{801160DC-848B-49DB-A9F1-CEAE44CD16CB}" type="presOf" srcId="{5E953750-0F29-4704-86C1-CFEFFA808E37}" destId="{3930096F-F55F-45C6-914B-42EDAB36C672}" srcOrd="1" destOrd="0" presId="urn:microsoft.com/office/officeart/2005/8/layout/vList4"/>
    <dgm:cxn modelId="{A200FB3C-0AED-4DBC-BC18-10239FCF4D74}" type="presOf" srcId="{5E953750-0F29-4704-86C1-CFEFFA808E37}" destId="{37850C7C-4778-4E64-87D2-0802E7E3F60B}" srcOrd="0" destOrd="0" presId="urn:microsoft.com/office/officeart/2005/8/layout/vList4"/>
    <dgm:cxn modelId="{794B8A80-1767-4672-A564-59D5C3B210F6}" type="presOf" srcId="{0D3F078A-31E5-4A8D-B7F5-3D1F41FF065C}" destId="{1A3419D6-EB89-4C54-98B4-2A6CB32A73A2}" srcOrd="0" destOrd="0" presId="urn:microsoft.com/office/officeart/2005/8/layout/vList4"/>
    <dgm:cxn modelId="{22EAC1A8-F518-4C2B-8251-83AD3462D184}" srcId="{0D3F078A-31E5-4A8D-B7F5-3D1F41FF065C}" destId="{5E953750-0F29-4704-86C1-CFEFFA808E37}" srcOrd="0" destOrd="0" parTransId="{8EAEBFEC-51A4-4D93-80CC-E7FF5CD47B75}" sibTransId="{BE7834AF-EE69-4A12-9324-72FE40BE276A}"/>
    <dgm:cxn modelId="{C18F362A-3582-461B-A844-9CC2DAF0DF90}" srcId="{0D3F078A-31E5-4A8D-B7F5-3D1F41FF065C}" destId="{EAB92679-EB31-4764-A099-14DD0E50D228}" srcOrd="2" destOrd="0" parTransId="{EBD43D47-0B36-40BA-855C-7E9AC924A680}" sibTransId="{1DFDA244-53BB-4AF1-A0AC-4E0534F7D166}"/>
    <dgm:cxn modelId="{A44CA439-6498-4C7C-95D6-12CAA0516CFE}" type="presOf" srcId="{9053D6A2-A6CE-4793-A83F-5543A19EF8B5}" destId="{CBB0F3DA-AE9B-44E5-A60F-8E29189AB83D}" srcOrd="0" destOrd="0" presId="urn:microsoft.com/office/officeart/2005/8/layout/vList4"/>
    <dgm:cxn modelId="{A81F7955-4A20-48B4-947F-FEB7C35776FE}" type="presOf" srcId="{EAB92679-EB31-4764-A099-14DD0E50D228}" destId="{B19CA793-EA41-4A47-928C-D82665FA8A86}" srcOrd="1" destOrd="0" presId="urn:microsoft.com/office/officeart/2005/8/layout/vList4"/>
    <dgm:cxn modelId="{74305F6C-E715-4670-B70B-CA9E32BBCDF9}" type="presOf" srcId="{EAB92679-EB31-4764-A099-14DD0E50D228}" destId="{4BD97A8A-2CE5-4E75-B6C6-83B87363F99A}" srcOrd="0" destOrd="0" presId="urn:microsoft.com/office/officeart/2005/8/layout/vList4"/>
    <dgm:cxn modelId="{6208F330-B81C-456F-A76F-1CD1BF4DD306}" type="presOf" srcId="{9053D6A2-A6CE-4793-A83F-5543A19EF8B5}" destId="{3FF5F6BA-DE75-4E87-A278-2082C89FBB36}" srcOrd="1" destOrd="0" presId="urn:microsoft.com/office/officeart/2005/8/layout/vList4"/>
    <dgm:cxn modelId="{D217C511-C078-4896-8DE2-6172BC16AF19}" type="presParOf" srcId="{1A3419D6-EB89-4C54-98B4-2A6CB32A73A2}" destId="{624A367A-550F-48E3-AF53-F7581D002533}" srcOrd="0" destOrd="0" presId="urn:microsoft.com/office/officeart/2005/8/layout/vList4"/>
    <dgm:cxn modelId="{D1A466A2-29B8-4049-8742-0BBCF241A784}" type="presParOf" srcId="{624A367A-550F-48E3-AF53-F7581D002533}" destId="{37850C7C-4778-4E64-87D2-0802E7E3F60B}" srcOrd="0" destOrd="0" presId="urn:microsoft.com/office/officeart/2005/8/layout/vList4"/>
    <dgm:cxn modelId="{631498BA-B317-495D-AEF6-AE2156CBB0BE}" type="presParOf" srcId="{624A367A-550F-48E3-AF53-F7581D002533}" destId="{494F0DEE-16BF-4A57-ACD5-9E171389767E}" srcOrd="1" destOrd="0" presId="urn:microsoft.com/office/officeart/2005/8/layout/vList4"/>
    <dgm:cxn modelId="{F49AF173-BDDB-40F5-A95A-CD7A0225D303}" type="presParOf" srcId="{624A367A-550F-48E3-AF53-F7581D002533}" destId="{3930096F-F55F-45C6-914B-42EDAB36C672}" srcOrd="2" destOrd="0" presId="urn:microsoft.com/office/officeart/2005/8/layout/vList4"/>
    <dgm:cxn modelId="{ECCCCE86-7A6B-4351-82F5-568CB7413E72}" type="presParOf" srcId="{1A3419D6-EB89-4C54-98B4-2A6CB32A73A2}" destId="{29B0E180-F922-45E8-B053-D6B805199AFE}" srcOrd="1" destOrd="0" presId="urn:microsoft.com/office/officeart/2005/8/layout/vList4"/>
    <dgm:cxn modelId="{270BDE58-9293-4500-80EB-72D68BF5BD4C}" type="presParOf" srcId="{1A3419D6-EB89-4C54-98B4-2A6CB32A73A2}" destId="{1B552B44-2709-410A-9AD7-5FC7CE0A9B29}" srcOrd="2" destOrd="0" presId="urn:microsoft.com/office/officeart/2005/8/layout/vList4"/>
    <dgm:cxn modelId="{F8A79611-61D1-47E0-8DB1-B1B0018768A5}" type="presParOf" srcId="{1B552B44-2709-410A-9AD7-5FC7CE0A9B29}" destId="{CBB0F3DA-AE9B-44E5-A60F-8E29189AB83D}" srcOrd="0" destOrd="0" presId="urn:microsoft.com/office/officeart/2005/8/layout/vList4"/>
    <dgm:cxn modelId="{ED325E53-182F-42AF-8085-737AD8F3F840}" type="presParOf" srcId="{1B552B44-2709-410A-9AD7-5FC7CE0A9B29}" destId="{9E0C9025-294E-44B6-8C3C-2D9F5EC951FC}" srcOrd="1" destOrd="0" presId="urn:microsoft.com/office/officeart/2005/8/layout/vList4"/>
    <dgm:cxn modelId="{9E87B518-838D-4EDE-B995-48914234CCBC}" type="presParOf" srcId="{1B552B44-2709-410A-9AD7-5FC7CE0A9B29}" destId="{3FF5F6BA-DE75-4E87-A278-2082C89FBB36}" srcOrd="2" destOrd="0" presId="urn:microsoft.com/office/officeart/2005/8/layout/vList4"/>
    <dgm:cxn modelId="{7CE76B4F-1594-4D7F-9C5B-E16091AA9057}" type="presParOf" srcId="{1A3419D6-EB89-4C54-98B4-2A6CB32A73A2}" destId="{FD871399-1D3F-4883-A594-B29163FC1266}" srcOrd="3" destOrd="0" presId="urn:microsoft.com/office/officeart/2005/8/layout/vList4"/>
    <dgm:cxn modelId="{64B77987-3F5C-46A4-9C52-FF2FF20B3539}" type="presParOf" srcId="{1A3419D6-EB89-4C54-98B4-2A6CB32A73A2}" destId="{8B8EBADC-7145-4CE5-849F-4AE5763FBF73}" srcOrd="4" destOrd="0" presId="urn:microsoft.com/office/officeart/2005/8/layout/vList4"/>
    <dgm:cxn modelId="{F8312937-B88F-4402-83D6-DD79F12830FA}" type="presParOf" srcId="{8B8EBADC-7145-4CE5-849F-4AE5763FBF73}" destId="{4BD97A8A-2CE5-4E75-B6C6-83B87363F99A}" srcOrd="0" destOrd="0" presId="urn:microsoft.com/office/officeart/2005/8/layout/vList4"/>
    <dgm:cxn modelId="{F91502B9-C99B-4E61-B08F-6C8D8D362A24}" type="presParOf" srcId="{8B8EBADC-7145-4CE5-849F-4AE5763FBF73}" destId="{6B9FCD4A-9841-401E-B20E-25851685135B}" srcOrd="1" destOrd="0" presId="urn:microsoft.com/office/officeart/2005/8/layout/vList4"/>
    <dgm:cxn modelId="{37E414F8-34A5-4361-9E46-E959F3A4D1B1}" type="presParOf" srcId="{8B8EBADC-7145-4CE5-849F-4AE5763FBF73}" destId="{B19CA793-EA41-4A47-928C-D82665FA8A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9AB8BB1-1F56-4620-A42D-A694F4C6366F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EE484BF-12CA-4958-9878-E21A76F839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503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B2CEE91-AD1E-4BF2-857B-8EB5A2BBE013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E646D5D-6EBF-4045-BD56-8FEEC8699F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36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098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146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05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003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2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283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44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859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80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81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227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46E4-8B10-4779-8128-60DC23ECF166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7A5A-0FCE-498B-97A6-A56371A0E5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48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413163"/>
            <a:ext cx="12192001" cy="54448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มนมุมสี่เหลี่ยมผืนผ้าด้านทแยงมุม 2"/>
          <p:cNvSpPr/>
          <p:nvPr/>
        </p:nvSpPr>
        <p:spPr>
          <a:xfrm>
            <a:off x="1028699" y="2319015"/>
            <a:ext cx="10001250" cy="2891790"/>
          </a:xfrm>
          <a:prstGeom prst="round2DiagRect">
            <a:avLst/>
          </a:prstGeom>
          <a:solidFill>
            <a:srgbClr val="245A8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Kodchasal" panose="02000506000000020004" pitchFamily="2" charset="-34"/>
                <a:ea typeface="Arial Unicode MS" panose="020B0604020202020204" pitchFamily="34" charset="-128"/>
                <a:cs typeface="TH Kodchasal" panose="02000506000000020004" pitchFamily="2" charset="-34"/>
              </a:rPr>
              <a:t>มาตรการของกรมศุลกากรเพื่อช่วยเหลือ</a:t>
            </a:r>
          </a:p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Kodchasal" panose="02000506000000020004" pitchFamily="2" charset="-34"/>
                <a:ea typeface="Arial Unicode MS" panose="020B0604020202020204" pitchFamily="34" charset="-128"/>
                <a:cs typeface="TH Kodchasal" panose="02000506000000020004" pitchFamily="2" charset="-34"/>
              </a:rPr>
              <a:t>ผู้ได้รับผลกระทบจากสถานการณ์โควิด 19</a:t>
            </a:r>
            <a:endParaRPr lang="th-TH" sz="4400" b="1" dirty="0">
              <a:solidFill>
                <a:schemeClr val="bg1"/>
              </a:solidFill>
              <a:latin typeface="TH Kodchasal" panose="02000506000000020004" pitchFamily="2" charset="-34"/>
              <a:ea typeface="Arial Unicode MS" panose="020B0604020202020204" pitchFamily="34" charset="-128"/>
              <a:cs typeface="TH Kodchasal" panose="02000506000000020004" pitchFamily="2" charset="-34"/>
            </a:endParaRPr>
          </a:p>
        </p:txBody>
      </p:sp>
      <p:pic>
        <p:nvPicPr>
          <p:cNvPr id="12" name="รูปภาพ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1"/>
          <a:stretch/>
        </p:blipFill>
        <p:spPr bwMode="auto">
          <a:xfrm>
            <a:off x="9601932" y="0"/>
            <a:ext cx="2590068" cy="1413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สี่เหลี่ยมผืนผ้า 13"/>
          <p:cNvSpPr/>
          <p:nvPr/>
        </p:nvSpPr>
        <p:spPr>
          <a:xfrm>
            <a:off x="1377315" y="-1"/>
            <a:ext cx="8276053" cy="141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     </a:t>
            </a:r>
            <a:r>
              <a:rPr lang="th-TH" sz="4000" b="1" dirty="0" smtClean="0">
                <a:solidFill>
                  <a:schemeClr val="accent5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ด่านศุลกากรท่าอากาศยานหาดใหญ่</a:t>
            </a:r>
          </a:p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       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Hatyai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Airport Customs house</a:t>
            </a:r>
            <a:endParaRPr lang="th-TH" sz="4000" b="1" dirty="0">
              <a:solidFill>
                <a:schemeClr val="accent5">
                  <a:lumMod val="75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9" name="Picture 2" descr="อาจเป็นรูปภาพของ ข้อความพูดว่า &quot;በEN กรมศุลกากร ศลกากร กรม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-80010" y="-8611"/>
            <a:ext cx="12295416" cy="7006357"/>
          </a:xfrm>
          <a:prstGeom prst="rect">
            <a:avLst/>
          </a:prstGeom>
          <a:solidFill>
            <a:srgbClr val="CAE8AA"/>
          </a:solidFill>
          <a:ln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254279"/>
            <a:ext cx="10515600" cy="827955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5 มาตรการช่วยเหลือของกรมศุลกากร</a:t>
            </a:r>
            <a:endParaRPr lang="th-TH" sz="5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8067135" y="1481087"/>
            <a:ext cx="3286665" cy="2341705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การลดเงิน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เพิ่มให้แก่</a:t>
            </a:r>
            <a:b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ผู้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ที่นำอากรที่ยัง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ชำระไม่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ครบถ้วน มาชำระภายใน 1 มิ.ย.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64 – </a:t>
            </a:r>
            <a:b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30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ก.ย.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64</a:t>
            </a:r>
            <a:endParaRPr lang="th-TH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4514065" y="1411923"/>
            <a:ext cx="3210682" cy="2384277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ยกเว้น</a:t>
            </a:r>
            <a:b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ค่าธรรมเนียม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ราย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ปี ประจำปี พ.ศ. 2564</a:t>
            </a:r>
            <a:endParaRPr lang="th-TH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4490659" y="4222661"/>
            <a:ext cx="3257495" cy="2348624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การขยายเวลา</a:t>
            </a:r>
            <a:b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อนุญาตเป็นตัวแทนออก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ของ</a:t>
            </a:r>
            <a:endParaRPr lang="th-TH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838200" y="4222661"/>
            <a:ext cx="3235036" cy="23632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การยกเว้นอากรสำหรับของที่นำเข้ามาเพื่อใช้รักษา วินิจฉัย </a:t>
            </a:r>
            <a:r>
              <a:rPr lang="th-TH" b="1" spc="-8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หรือ</a:t>
            </a:r>
            <a:r>
              <a:rPr lang="th-TH" b="1" spc="-8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ป้องกันโรค</a:t>
            </a:r>
            <a:r>
              <a:rPr lang="th-TH" b="1" spc="-80" dirty="0">
                <a:latin typeface="TH Kodchasal" panose="02000506000000020004" pitchFamily="2" charset="-34"/>
                <a:cs typeface="TH Kodchasal" panose="02000506000000020004" pitchFamily="2" charset="-34"/>
              </a:rPr>
              <a:t>โควิด </a:t>
            </a:r>
            <a:r>
              <a:rPr lang="th-TH" b="1" spc="-8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19</a:t>
            </a:r>
            <a:endParaRPr lang="th-TH" spc="-8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8165577" y="4222661"/>
            <a:ext cx="3210683" cy="2341706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การขยาย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เวลา</a:t>
            </a:r>
            <a:b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ส่งออกและระยะเวลา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การขอคืน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อากรตามมาตรา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29</a:t>
            </a:r>
            <a:endParaRPr lang="th-TH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1126792" y="1123453"/>
            <a:ext cx="2833037" cy="2760230"/>
          </a:xfrm>
          <a:prstGeom prst="ellipse">
            <a:avLst/>
          </a:prstGeom>
          <a:solidFill>
            <a:srgbClr val="4B8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ตัวแทนเนื้อหา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00"/>
          <a:stretch/>
        </p:blipFill>
        <p:spPr>
          <a:xfrm>
            <a:off x="1628062" y="1498189"/>
            <a:ext cx="1800938" cy="1900231"/>
          </a:xfrm>
          <a:prstGeom prst="rect">
            <a:avLst/>
          </a:prstGeom>
          <a:solidFill>
            <a:srgbClr val="4A8879"/>
          </a:solidFill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3970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 txBox="1">
            <a:spLocks/>
          </p:cNvSpPr>
          <p:nvPr/>
        </p:nvSpPr>
        <p:spPr>
          <a:xfrm>
            <a:off x="353292" y="329335"/>
            <a:ext cx="11476758" cy="678585"/>
          </a:xfrm>
          <a:prstGeom prst="flowChartAlternateProcess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มาตรการที่ 1 การยกเว้นค่าธรรมเนียมรายปี ประจำปี พ.ศ. 2564</a:t>
            </a:r>
            <a:endParaRPr lang="th-TH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คำบรรยายภาพแบบลูกศรลง 8"/>
          <p:cNvSpPr/>
          <p:nvPr/>
        </p:nvSpPr>
        <p:spPr>
          <a:xfrm>
            <a:off x="755071" y="1492507"/>
            <a:ext cx="2549236" cy="1579415"/>
          </a:xfrm>
          <a:prstGeom prst="downArrowCallou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ผู้ได้รับใบอนุญาตจัดตั้ง</a:t>
            </a:r>
          </a:p>
        </p:txBody>
      </p:sp>
      <p:sp>
        <p:nvSpPr>
          <p:cNvPr id="10" name="คำบรรยายภาพแบบลูกศรลง 9"/>
          <p:cNvSpPr/>
          <p:nvPr/>
        </p:nvSpPr>
        <p:spPr>
          <a:xfrm>
            <a:off x="3829051" y="1529341"/>
            <a:ext cx="2549236" cy="1579414"/>
          </a:xfrm>
          <a:prstGeom prst="downArrowCallout">
            <a:avLst/>
          </a:prstGeom>
          <a:solidFill>
            <a:srgbClr val="3B696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th-TH" b="1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ผู้ได้รับใบอนุญาต</a:t>
            </a:r>
            <a:br>
              <a:rPr lang="th-TH" b="1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b="1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ประกอบกิจการ</a:t>
            </a:r>
          </a:p>
        </p:txBody>
      </p:sp>
      <p:grpSp>
        <p:nvGrpSpPr>
          <p:cNvPr id="11" name="กลุ่ม 10"/>
          <p:cNvGrpSpPr/>
          <p:nvPr/>
        </p:nvGrpSpPr>
        <p:grpSpPr>
          <a:xfrm>
            <a:off x="748764" y="3108754"/>
            <a:ext cx="2549236" cy="2633303"/>
            <a:chOff x="614068" y="1338067"/>
            <a:chExt cx="3396432" cy="3076903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614068" y="1338073"/>
              <a:ext cx="3396432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สี่เหลี่ยมผืนผ้า 12"/>
            <p:cNvSpPr/>
            <p:nvPr/>
          </p:nvSpPr>
          <p:spPr>
            <a:xfrm>
              <a:off x="614068" y="1338067"/>
              <a:ext cx="3396432" cy="3076903"/>
            </a:xfrm>
            <a:prstGeom prst="rect">
              <a:avLst/>
            </a:prstGeom>
            <a:solidFill>
              <a:srgbClr val="C9A4E4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th-TH" sz="1400" b="1" kern="1200" dirty="0" smtClean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400" b="1" kern="1200" dirty="0" smtClean="0">
                  <a:latin typeface="TH Kodchasal" panose="02000506000000020004" pitchFamily="2" charset="-34"/>
                  <a:cs typeface="TH Kodchasal" panose="02000506000000020004" pitchFamily="2" charset="-34"/>
                </a:rPr>
                <a:t>คลังสินค้าทัณฑ์บน </a:t>
              </a:r>
              <a:endParaRPr lang="th-TH" sz="2400" b="1" kern="1200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400" b="1" kern="1200" dirty="0" smtClean="0">
                  <a:latin typeface="TH Kodchasal" panose="02000506000000020004" pitchFamily="2" charset="-34"/>
                  <a:cs typeface="TH Kodchasal" panose="02000506000000020004" pitchFamily="2" charset="-34"/>
                </a:rPr>
                <a:t>โรงพักสินค้า</a:t>
              </a:r>
              <a:endParaRPr lang="th-TH" sz="2400" b="1" kern="1200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400" b="1" kern="1200" dirty="0" smtClean="0">
                  <a:latin typeface="TH Kodchasal" panose="02000506000000020004" pitchFamily="2" charset="-34"/>
                  <a:cs typeface="TH Kodchasal" panose="02000506000000020004" pitchFamily="2" charset="-34"/>
                </a:rPr>
                <a:t>ที่มั่นคง</a:t>
              </a:r>
              <a:endParaRPr lang="th-TH" sz="2400" b="1" kern="1200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400" b="1" kern="1200" dirty="0" smtClean="0">
                  <a:latin typeface="TH Kodchasal" panose="02000506000000020004" pitchFamily="2" charset="-34"/>
                  <a:cs typeface="TH Kodchasal" panose="02000506000000020004" pitchFamily="2" charset="-34"/>
                </a:rPr>
                <a:t>ท่าเรือรับอนุญาต</a:t>
              </a:r>
              <a:endParaRPr lang="th-TH" sz="2400" b="1" kern="1200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400" b="1" kern="1200" dirty="0" smtClean="0">
                  <a:latin typeface="TH Kodchasal" panose="02000506000000020004" pitchFamily="2" charset="-34"/>
                  <a:cs typeface="TH Kodchasal" panose="02000506000000020004" pitchFamily="2" charset="-34"/>
                </a:rPr>
                <a:t>เขตปลอดอากร</a:t>
              </a:r>
              <a:endParaRPr lang="th-TH" sz="2400" b="1" kern="1200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3829051" y="3161842"/>
            <a:ext cx="2549236" cy="998677"/>
            <a:chOff x="5786898" y="1130151"/>
            <a:chExt cx="3170523" cy="305841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5786898" y="1377687"/>
              <a:ext cx="3170523" cy="281087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สี่เหลี่ยมผืนผ้า 15"/>
            <p:cNvSpPr/>
            <p:nvPr/>
          </p:nvSpPr>
          <p:spPr>
            <a:xfrm>
              <a:off x="5786898" y="1130151"/>
              <a:ext cx="3170523" cy="281087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th-TH" sz="1200" b="1" kern="1200" dirty="0" smtClean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400" b="1" kern="1200" dirty="0" smtClean="0">
                  <a:latin typeface="TH Kodchasal" panose="02000506000000020004" pitchFamily="2" charset="-34"/>
                  <a:cs typeface="TH Kodchasal" panose="02000506000000020004" pitchFamily="2" charset="-34"/>
                </a:rPr>
                <a:t>เขตปลอดอากร</a:t>
              </a:r>
              <a:endParaRPr lang="th-TH" sz="2400" b="1" kern="1200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-80010" y="6121792"/>
            <a:ext cx="12295416" cy="8416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กฎกระทรวง ยกเว้นค่าธรรมเนียมรายปีให้แก่ผู้ได้รับอนุญาตจัดตั้งคลังสินค้าทัณฑ์บน โรงพักสินค้า ที่มั่นคง ท่าเรือรับอนุญาต และเขตปลอดอากร และผู้ได้รับอนุญาตประกอบกิจการในเขตปลอดอากรตามกฎหมายว่าด้วยศุลกากร พ.ศ. 2564 ลงวันที่ 27 เมษายน 2564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514652" y="5126257"/>
            <a:ext cx="8458200" cy="59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หมายเหตุ ต้องรอประกาศกรมฯ ที่กำหนดขั้นตอนและวิธีการคืนค่าธรรมเนียมรายปี</a:t>
            </a:r>
            <a:endParaRPr lang="th-TH" sz="2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056" name="Picture 8" descr="Free Cargo Ship, Download Free Cargo Ship png images,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90" y="3033212"/>
            <a:ext cx="3223260" cy="196321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8941378" y="5742058"/>
            <a:ext cx="3250622" cy="342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ที่มารูปภาพ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http://clipart-library.com/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warehouse clip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70" y="1387655"/>
            <a:ext cx="3142198" cy="1855015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5406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8237364" y="3084022"/>
            <a:ext cx="2308860" cy="303102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32360" y="1772094"/>
            <a:ext cx="7234300" cy="4342956"/>
          </a:xfrm>
          <a:prstGeom prst="roundRect">
            <a:avLst/>
          </a:prstGeom>
          <a:solidFill>
            <a:srgbClr val="FFFDA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259774" y="227204"/>
            <a:ext cx="11517344" cy="1143508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มาตรการที่ 2 การ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ลดเงิน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เพิ่มให้แก่ผู้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ที่นำอากรที่ยัง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ชำระไม่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ครบถ้วน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มา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ชำระภายใน 1 มิ.ย.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2564 – 30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ก.ย.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2564</a:t>
            </a:r>
            <a:endParaRPr lang="th-TH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กฎกระทรวง กำหนดหลักเกณฑ์การลดเงินเพิ่ม (ฉบับที่ 2) ลงวันที่ 24 พฤษภาคม 2564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4129957631"/>
              </p:ext>
            </p:extLst>
          </p:nvPr>
        </p:nvGraphicFramePr>
        <p:xfrm>
          <a:off x="621755" y="3589019"/>
          <a:ext cx="6665190" cy="220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ลูกศรขวา 9"/>
          <p:cNvSpPr/>
          <p:nvPr/>
        </p:nvSpPr>
        <p:spPr>
          <a:xfrm>
            <a:off x="7692390" y="3836951"/>
            <a:ext cx="416317" cy="5312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Picture 4" descr="อาจเป็นรูปภาพของ ข้อความ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7" t="70089" r="13740" b="484"/>
          <a:stretch/>
        </p:blipFill>
        <p:spPr bwMode="auto">
          <a:xfrm>
            <a:off x="10769199" y="2949208"/>
            <a:ext cx="1007918" cy="23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คำบรรยายภาพแบบวงรี 20"/>
          <p:cNvSpPr/>
          <p:nvPr/>
        </p:nvSpPr>
        <p:spPr>
          <a:xfrm>
            <a:off x="9597276" y="1455141"/>
            <a:ext cx="2594724" cy="1371600"/>
          </a:xfrm>
          <a:prstGeom prst="wedgeEllipseCallout">
            <a:avLst>
              <a:gd name="adj1" fmla="val 8455"/>
              <a:gd name="adj2" fmla="val 730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**ไม่</a:t>
            </a:r>
            <a:r>
              <a:rPr lang="th-TH" sz="2400" b="1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มีเจตนา</a:t>
            </a:r>
            <a:r>
              <a:rPr lang="th-TH" sz="2400" b="1" dirty="0" smtClean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หลีกเลี่ยง</a:t>
            </a:r>
            <a:br>
              <a:rPr lang="th-TH" sz="2400" b="1" dirty="0" smtClean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b="1" dirty="0" smtClean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ค่าภาษีอากร** </a:t>
            </a:r>
            <a:endParaRPr lang="th-TH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ไดอะแกรม 18"/>
          <p:cNvGraphicFramePr/>
          <p:nvPr>
            <p:extLst>
              <p:ext uri="{D42A27DB-BD31-4B8C-83A1-F6EECF244321}">
                <p14:modId xmlns:p14="http://schemas.microsoft.com/office/powerpoint/2010/main" val="3664754134"/>
              </p:ext>
            </p:extLst>
          </p:nvPr>
        </p:nvGraphicFramePr>
        <p:xfrm>
          <a:off x="8460249" y="3348042"/>
          <a:ext cx="1863090" cy="238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555335" y="2111677"/>
            <a:ext cx="6788350" cy="1291590"/>
          </a:xfrm>
          <a:prstGeom prst="rect">
            <a:avLst/>
          </a:prstGeom>
          <a:solidFill>
            <a:srgbClr val="3B69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ภายหลังการนำของออกไปจากของศุลกากรหรือส่งของออกไปนอกราชอาณาจักร หากตรวจพบด้วยตนเองว่าชำระอากรไม่ครบถ้วน และนำอากรมาชำระ ให้ได้รับการลดเงินเพิ่มดังนี้</a:t>
            </a:r>
            <a:endParaRPr lang="th-TH" sz="2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031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179965" y="114761"/>
            <a:ext cx="11832070" cy="693726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pc="-8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มาตรการที่ 3 การ</a:t>
            </a:r>
            <a:r>
              <a:rPr lang="th-TH" b="1" spc="-80" dirty="0">
                <a:latin typeface="TH Kodchasal" panose="02000506000000020004" pitchFamily="2" charset="-34"/>
                <a:cs typeface="TH Kodchasal" panose="02000506000000020004" pitchFamily="2" charset="-34"/>
              </a:rPr>
              <a:t>ยกเว้นอากรสำหรับของที่นำเข้ามาเพื่อใช้รักษา วินิจฉัย หรือป้องกันโรคโควิด </a:t>
            </a:r>
            <a:r>
              <a:rPr lang="th-TH" b="1" spc="-8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19</a:t>
            </a:r>
            <a:endParaRPr lang="th-TH" spc="-8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189470" y="5419127"/>
            <a:ext cx="4149090" cy="720090"/>
          </a:xfrm>
          <a:prstGeom prst="roundRect">
            <a:avLst/>
          </a:prstGeom>
          <a:solidFill>
            <a:srgbClr val="E86A8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ตั้งแต่ 1 เม.ย. 64 – 31 มี.ค. 65</a:t>
            </a:r>
            <a:endParaRPr lang="th-TH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2401480552"/>
              </p:ext>
            </p:extLst>
          </p:nvPr>
        </p:nvGraphicFramePr>
        <p:xfrm>
          <a:off x="179966" y="1497330"/>
          <a:ext cx="6116926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" y="4251960"/>
            <a:ext cx="1362791" cy="136480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" y="1847823"/>
            <a:ext cx="1364801" cy="1364801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9"/>
          <a:srcRect t="2199"/>
          <a:stretch/>
        </p:blipFill>
        <p:spPr>
          <a:xfrm>
            <a:off x="6979911" y="1463040"/>
            <a:ext cx="4834900" cy="3680459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11184255" y="1508760"/>
            <a:ext cx="754380" cy="2231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0494818" y="1847823"/>
            <a:ext cx="1072342" cy="92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483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5833596"/>
            <a:ext cx="2888673" cy="3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ที่มารูปภาพ 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https://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www.istockphoto.com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" name="Picture 6" descr="Medical equipment in the box Medical equipment in the box. medical supplies stock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" y="3633477"/>
            <a:ext cx="2576865" cy="22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เครื่องหมายบั้ง 4"/>
          <p:cNvSpPr/>
          <p:nvPr/>
        </p:nvSpPr>
        <p:spPr>
          <a:xfrm>
            <a:off x="5610133" y="3220772"/>
            <a:ext cx="971734" cy="416457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13" name="รูปภาพ 12"/>
          <p:cNvPicPr/>
          <p:nvPr/>
        </p:nvPicPr>
        <p:blipFill rotWithShape="1">
          <a:blip r:embed="rId3"/>
          <a:srcRect b="75209"/>
          <a:stretch/>
        </p:blipFill>
        <p:spPr>
          <a:xfrm>
            <a:off x="469828" y="1749614"/>
            <a:ext cx="11159837" cy="1279545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469828" y="1185492"/>
            <a:ext cx="11159837" cy="564122"/>
          </a:xfrm>
          <a:prstGeom prst="rect">
            <a:avLst/>
          </a:prstGeom>
          <a:solidFill>
            <a:srgbClr val="E86A8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หลักเกณฑ์และพิธีการ</a:t>
            </a:r>
            <a:endParaRPr lang="th-TH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63077" y="3045252"/>
            <a:ext cx="1717352" cy="564122"/>
          </a:xfrm>
          <a:prstGeom prst="rect">
            <a:avLst/>
          </a:prstGeom>
          <a:solidFill>
            <a:srgbClr val="F0A2B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ผู้นำของเข้า</a:t>
            </a:r>
            <a:endParaRPr lang="th-TH" sz="2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709068" y="3045251"/>
            <a:ext cx="3356264" cy="2226815"/>
          </a:xfrm>
          <a:prstGeom prst="rect">
            <a:avLst/>
          </a:prstGeom>
          <a:solidFill>
            <a:srgbClr val="F0A2B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จัดทำข้อมูลใบขนสินค้าขาเข้าในรูปแบบอิเล็กทรอนิกส์</a:t>
            </a:r>
            <a:b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โดยบันทึกในช่องสิทธิพิเศษของแต่ละรายการ ระบุเป็น “</a:t>
            </a:r>
            <a:r>
              <a:rPr lang="en-US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CV3”</a:t>
            </a:r>
            <a:endParaRPr lang="th-TH" sz="2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593971" y="3023287"/>
            <a:ext cx="1972034" cy="992406"/>
          </a:xfrm>
          <a:prstGeom prst="rect">
            <a:avLst/>
          </a:prstGeom>
          <a:solidFill>
            <a:srgbClr val="F0A2B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ชำระภาษีมูลค่าเพิ่ม</a:t>
            </a:r>
            <a:endParaRPr lang="th-TH" sz="2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0" name="รูปภาพ 19"/>
          <p:cNvPicPr/>
          <p:nvPr/>
        </p:nvPicPr>
        <p:blipFill rotWithShape="1">
          <a:blip r:embed="rId3"/>
          <a:srcRect l="42257" t="63644" b="21609"/>
          <a:stretch/>
        </p:blipFill>
        <p:spPr>
          <a:xfrm>
            <a:off x="6098569" y="5371251"/>
            <a:ext cx="5913466" cy="761136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8999171" y="3026935"/>
            <a:ext cx="2630494" cy="2245132"/>
          </a:xfrm>
          <a:prstGeom prst="rect">
            <a:avLst/>
          </a:prstGeom>
          <a:solidFill>
            <a:srgbClr val="F0A2B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ติดต่อรับมอบสินค้า</a:t>
            </a:r>
            <a:b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หรือเตรียมสินค้า</a:t>
            </a:r>
            <a:b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ให้ตรวจสอบ </a:t>
            </a:r>
            <a:b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ณ ที่ทำการศุลกากร</a:t>
            </a:r>
            <a:b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ที่นำของเข้า</a:t>
            </a:r>
            <a:endParaRPr lang="th-TH" sz="2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3" name="แผนผังลําดับงาน: กระบวนการสำรอง 22"/>
          <p:cNvSpPr/>
          <p:nvPr/>
        </p:nvSpPr>
        <p:spPr>
          <a:xfrm>
            <a:off x="179965" y="114761"/>
            <a:ext cx="11832070" cy="706269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pc="-8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มาตรการที่ 3 การ</a:t>
            </a:r>
            <a:r>
              <a:rPr lang="th-TH" b="1" spc="-80" dirty="0">
                <a:latin typeface="TH Kodchasal" panose="02000506000000020004" pitchFamily="2" charset="-34"/>
                <a:cs typeface="TH Kodchasal" panose="02000506000000020004" pitchFamily="2" charset="-34"/>
              </a:rPr>
              <a:t>ยกเว้นอากรสำหรับของที่นำเข้ามาเพื่อใช้รักษา วินิจฉัย หรือป้องกันโรคโควิด </a:t>
            </a:r>
            <a:r>
              <a:rPr lang="th-TH" b="1" spc="-8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19</a:t>
            </a:r>
            <a:endParaRPr lang="th-TH" spc="-8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6200650"/>
            <a:ext cx="12192000" cy="6473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ประกาศกรมศุลกากรที่ 68/2564 ลงวันที่ 29 เมษายน 2564 เรื่อง หลักเกณฑ์ วิธีการ และเงื่อนไขการปฏิบัติพิธีการศุลกากร</a:t>
            </a:r>
            <a:b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ในการยกเว้นอากรศุลกากรสำหรับของที่นำเข้ามาเพื่อใช้รักษา วินิจฉัย หรือป้องกันโรคติดเชื้อ</a:t>
            </a:r>
            <a:r>
              <a:rPr lang="th-TH" sz="2000" b="1" dirty="0" err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ไวรัส</a:t>
            </a:r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โคโรนา 2019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93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1" y="1474470"/>
            <a:ext cx="4395962" cy="26974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แผนผังลําดับงาน: กระบวนการสำรอง 13"/>
          <p:cNvSpPr/>
          <p:nvPr/>
        </p:nvSpPr>
        <p:spPr>
          <a:xfrm>
            <a:off x="491490" y="182880"/>
            <a:ext cx="11177501" cy="628685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มาตรการที่ 4 การขยายเวลาการอนุญาตตัวแทน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ออก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ของ</a:t>
            </a:r>
            <a:endParaRPr lang="th-TH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9" name="Picture 2" descr="ไม่มีคำอธิบายรูปภาพ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3"/>
          <a:stretch/>
        </p:blipFill>
        <p:spPr bwMode="auto">
          <a:xfrm>
            <a:off x="6174873" y="1194621"/>
            <a:ext cx="5494118" cy="52197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91490" y="4555006"/>
            <a:ext cx="4846320" cy="18566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ct val="0"/>
              </a:spcBef>
              <a:defRPr/>
            </a:pP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ตัวแทน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ออกของหรือผู้ปฏิบัติงานเกี่ยวกับการออกของที่</a:t>
            </a: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หมดอายุตามประกาศกรมฯ </a:t>
            </a:r>
            <a:b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ที่ 72/2564 สามารถ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ยื่นคำ</a:t>
            </a: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ขอต่อ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อายุการอนุญาตได้ใหม่ ตั้งแต่วันที่ </a:t>
            </a: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 กันยายน 2564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เป็นต้นไป</a:t>
            </a:r>
          </a:p>
        </p:txBody>
      </p:sp>
    </p:spTree>
    <p:extLst>
      <p:ext uri="{BB962C8B-B14F-4D97-AF65-F5344CB8AC3E}">
        <p14:creationId xmlns:p14="http://schemas.microsoft.com/office/powerpoint/2010/main" val="14128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7166610" y="1131570"/>
            <a:ext cx="4855845" cy="45034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69545" y="151811"/>
            <a:ext cx="11852910" cy="69401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มาตรการที่ 5 การ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ขยาย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เวลาการ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ส่งออกและระยะเวลาการคืนอากรตามมาตรา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29</a:t>
            </a:r>
            <a:endParaRPr lang="th-TH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6092190"/>
            <a:ext cx="12192000" cy="755799"/>
          </a:xfrm>
          <a:prstGeom prst="rect">
            <a:avLst/>
          </a:prstGeom>
          <a:solidFill>
            <a:srgbClr val="4C743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ประกาศกรมศุลกากรที่ 74/2564 ลงวันที่ 11 พฤษภาคม 2564 เรื่อง การขยายระยะเวลาการส่งออกของที่ขอคืนอากรและระยะเวลา</a:t>
            </a:r>
            <a:b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การขอคืนอากรตามมาตรา 29 แห่งพระราชบัญญัติศุลกากร พ.ศ. 2560 ในสถานการณ์แพร่ระบาดของโรคติดเชื้อ</a:t>
            </a:r>
            <a:r>
              <a:rPr lang="th-TH" sz="2000" b="1" dirty="0" err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ไวรัส</a:t>
            </a:r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โคโรนา 2019 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AutoShape 2" descr="data:image/png;base64,iVBORw0KGgoAAAANSUhEUgAAAgMAAAGECAYAAACrhiOqAAAAAXNSR0IArs4c6QAAAARnQU1BAACxjwv8YQUAAAAJcEhZcwAADsMAAA7DAcdvqGQAAP+lSURBVHhe7F0FYFvHsj0WWzIzsx1mZk6bBpqU27SvjL/tKzMzM7wyMySFQMPMDE5ijJnZlsX6MyspUaAcsOM97Y2lu3uX7mrnzOzsro+TgFMYVqtVXCaTCZ6qms1mOBwO8Zlhs9lgsVjc3yQkJCQkOgo0Gg1UKpX7mwsKhQJarVZ85r9qtfrA91MVpxQZMBqNaG1tFcKeBTwTAAkJCQkJiWMBJg5MDHQ6nbj0ej18fHzcoe0b7ZoMsOD3XC0tLe67EhISEhISJwYeUuDr69uuyUG7IwOs/Tc1NaGhocF954/BL4ZfEpt42PTjbf7xwBNHQkJCQqJjgaeI2ZLsDbvdfmDqmC3MPNX8V6eS/fz84O/vL/62J2LQLsgAv4jGxkZx8effA5tvmJmxsGdzDgv4U8WEIyEhISFxcsFT0B4fNFZM/2gqmmVPQECAuNqDstmmyUBzczNqa2t/t8E9wt9jpuHvEhISEhISJwIsPnmK2jNV/XvWA5ZNQUFB4mqrCmqbJAM8BVBXV3fUhmWvT4PBIBr1VPfulJCQkJBoP2CrgWca+2hWbJZfgYGBCA4OFlPWbQltigxwA7Il4GiN6JmH4UtCQkJCQqItg60Fnuntw8UsWwdCQkLaFCloE2SApwMqKyuPcOJoiw0mISEhISHxV8EilgnB0RRdlnGhoaFCzp1snFQywNMAVVVVRywLbMumFAkJCQkJiX+C37N+s8N7RESE8H07WTgpZICzrKmpEY3iDWZJYWFhbdrJQkJCQkJC4t+AreHV1dVH+MXxdDiTgsN3RDwROOFkgJdjlJeXHzElwJaA8PBwaQmQkJCQkOgQYEd5JgXeYpgVYZaFrBSfSJxQMsCWAK64N3hZIFdcbvojISEhIdHRwIoxW8oP30iPrQRRUVEnTEE+IWSADwUqKys7xDfgZLEfCQkJCQmJtgZefVBRUXHI1AH7EkRHR5+QZfTHnQxwBXlawNthgq0BXEG5SZCEhISEhIQLLI55Zd3hVgL2IzjeivNxJQNcIWY63uAVAuwkKB0EJSQkJCQkjgRvXMTWdG+wX11kZKT727HHcSMD7BjBywY9YOHP1gCeB5GQkJCQkJD4ffB0QWlp6SHTBiw/WY4eD2X6uJABdhL0XjbI8x6xsbFyWkBCQkJCQuIvgv3teJqdlyJ6wHsRxMTEHHPHwmNKBjipw+c7jlfBJSQkJCQkOgJ4ut1brrKCHRcXd0z3IzhmZICTYZOG94qB42nSkJCQkJCQ6Cg4fGk+W9qZEBwri/sxU9fZIuBNBNjZgS0CkghISEhISEj8O/D5Bd4OhLxCr6SkREwlHAscEzLAjoLeJgw+eOF4ej1KSEhISEh0NLCSzf53HnicDI+Fgf9fkwE2XfDKAQ+4sEwGJCQkJCQkJI4tDAaDmH73gLf4Z0Lwb/GvyABbA7znMNhHQFoEJCQkJCQkjh/8/f3FDr4e8BT94Xv6/F38YzLAbMQ7c1414M1WJCQkJCQkJI4PeAM/9iPwgJVzbyv938U/IgN8sAKvffSAlzlIZ0EJCQkJCYkTB97Nl6fmPWD/PT4C4J/gH5EB7yOImQCwQ4PcR0BCQkJCQuLEgs8t4PN+PGD5/E9WGPxtCc5HLfIUgQc8NSB3FpSQkJCQkDjxYIXcez8fXnLobbn/q/hbZIBJAJMBD3jOQp41ICEhISEhcfLACrm3zx5vX/x3/Qf+MhngdYzebIMdBr29GSUkJCQkJCRODlgxZwXdA/Yf8D7k6M/wl8kAWwQ8fgK8H3JUVJT4LCEhISEhIXHywQ6F7NDvgffJwX+Gv0QGmF14n0LIFoFjeUCChISEhISExL+Dx3/AA95/wPvEwz/CXyID3uyCpwd4wwMJCQkJCQmJtgWtVnvIdAGfG/RXtiv+UzLArML7ACLpJyAhISEhIdF2wUcCeKz3PL3v7fj/e/hDMsBsglmFB8w2mHVISEhISEhItE3wvj/eZwTxNL/H5+/38IdkoL6+/hCnQXZOkJCQkJCQkGjb4J0JvTcj+rOlhr9LBtgq4P0wWwXkdsMSEhISEhLtA94HB7I8/yPrwO+SgcOtAkFBQeKzhISEhISERNsHT+vzkcce/JF14A/JgAfSKiAhISEhIdH+4H2Q0R9ZB45KBngFAe9vzJBWAQkJCQkJifYJ3pnQeyOi37MOHJUMVFdXuz9Jq4CEhISEhER7hrfzP5OBo+07cAQZMJvNh+xnLK0CEhISEhIS7ReHWwcaGxvdnw7iCDLgHYkTkFYBCQkJCQmJ9g1v34GjbVHs4zzMXpCXl3fAwSA2NvYQT0SJUx8mqwNWi516hvuGhIRExwBJAh+FD7QaFdRK9z2JUwYs11m+e5CSknLIGUOHkAHedrikpER85kgcWaLjYN3OQny40YyoxHgaGIgQ/Pl21hISEqcA+KeuVPqgodkKddlOPHJRD+j9D2qSEqcGWL57jhdgP4KQkBDxmXEIGSgtLT1gPuBIcsfBjoXZS7biyblVGDJxGCIiDLATH5CEQELi1IdCAfq9O7Fu9R4o92/AFw+egaDQCHeoxKmCpqYmlJWVic/sQ5CUlCQ+Mw6QAf6TnZ0tbjI4krfDgcSpDge+/20jnppTA7+wBCQkxkGj1cLpkGxAQuKUhvALc6C6sgr7c/KQqi3CB3dPRGj4waNwJU4NHC7nExMTD5w3dIAMGI1GFBcXi5uHMwaJjgA7vpu/Ec/Or4PaP0r0AZVakkEJiVMfPkT67bC08tn3TUhWFeD9OycgNEKSgVMRFRUVaGhoEJ/5FGLPcccHyAAfceg55pAD5VHFHQ0HyYA2MAZqtRIKxUHnEgkJiVMXLAbsVjMaSUgwGXiPyECYJAOnJJgIMCFg8IrBmJgY8fkAGWCrAFsHGBzIkSQ6Euz4nsjAc7/Vu8mACgqlJAMSEh0BggxYTGhsbECScj/evUOSgVMVvLtwfn6++MxbB6Snp4vPYp8B7ggeIsDQ6/XuTxIdDjx9SJeYRpSXvOTVIS7+vXu2lPH8lTg1oVarxcVg2d/a2io+CzLg+cLguWIFu5ZKdDzwgED/KWg0YMaooO/ykpe8Tv3LRQZcv3uJUx/eCr/HEHAEGZCbDHVsiEGB/nLH8AwO8pKXvDrA5fndi08SpzJ0Op37E2AymcRfQQb4PAIPfH193Z8kOiJoTDhwceeQl7zk1TEu/s0zD+A/Eqc2vOW8R/5zHzjkYCK5t0DHBQ8CCtYLWEuQl7zk1WEunhr0XPS/xCkObznP2xQ7HA4o2IFAkgEJD3ggONqcorzkJa9T9+LfvbjEICCGAolTHN6ynlcYKCQRkDgAMSAcqTWcsIv/UyjEkkbPPd7r4JA48pKXvI7PRf+xZYC+uAcEiVMZ3vKeeYAkAxKHgIeBk3UplArAYYOttQFKlVqMSQ67icKc4rN3XHnJS17H+KJ/PL8ziVMf3vKe/QYU3s6DkgxIHNASFPzXa4A4zhcTAafdgrLt85C79F00lmTC3FiJnT88AqfDCqVCedTn5CUveR3Li+0DEh0BnjMJGMIyYBdH07ng2YhAouOCB4SDc4huYnAiLvrPaSehr2JC6oOm8ixBDAwhcdDog+B0Oo7+nLzkJa9jePGvT6IjwFv5Fw6E3mRAbjbUscGDgBgM6B+XZ7GLGJyIi/6Hxtcf5uZq1OZtgqm+HM2VeUgfcyV7ubqWPx32zKl8KZUq8XtUETkS76KD1V9eJ+tykQKJUx/e8p5XFCiYEXigVCrdnyQ6KoTgoT7C48GhGsPxvYTjEgt9EoKpIy5GTI8J6HPe48JSYGmpEY6FR3vulLnoP667WqOHVh8Eh8Uo/CfMTVXi7ylff3m1kcv125foWOBVhdIUIHEA3mMAfz6Rl0KtRl3hNjSWZsFmNiIorgt0fiHY/sMj2L/2G6i1+qM+d2pcTijVGjisrajYuwK757yAVW9fiuqcdVj+yjloKN1L9fc9ynPyktexvyQ6Bpj8eUPB5gEPVCp5Sl3Hhls78Pw9QRebq9gywEI/LLkPTA0VaK0rQenOBXQtRETGECrbqeszoFRpYWmuweav7yMytAeB0elIHT4T5buXoqWmiOI4pWVAXsf1EhZBuuiLayiQOOXhLe/FPgNsHvCAO4VEx4Zn7tAzLpyYy7V0ML736TC31AnteOfPzyJz7ivod/4TCE8bQFqz6bBnTp2LrQJV2WsFCfKLSIbT4YBa70+BvLTS6kXOjnxWXvI6Fhf3tUO+S3Q4+OTm5jo91oGUlBRpHeiwsGPWgk14e6UR+qAYaDTswHaC+gKNPjxfrlBp0FCahercTVD7+iMspR98g6JhZyKgUJKQtIm5LR6rmMKK8tEXh90m7vEX1qCdDjt9dGnS4rM36B6n5UPhvELBKRxovQgxlYN9Fxz0nCcfjqugZ1gwH4D7Hoc7KX/vNChQ1IfhoDJzegfAz1EYC3ynk/OmXKhMpoZKOGxm0QZ2qxmmxio0lmWjqTIPyUMvQGB0hqg/P8+rLryhUKpFecWKC3HH1Q6izShv8Zx3Gf6ofAxPGUX7cN28cLTycx70n4uw/HH7+/AmUlQ2fmcU6L7L95X0D68oceXHJfL0P4eDCBGnR99Fel7PKVRUd3rG0y9+L32G6BtcV44r2obCveou8hB1c7Ul3TmQhqs93WGH1ckbnJpIR7TDYW33NyHy4zb2KuPxAreLzWJCY0MDopw5ePnGsQiLiHaHSpyqyMrKcn+i35KcJpDwBjuRiEH1BFw8dLJgUWt8YawtgbGmGCHxXZEx5jIkD5wB38BwEpAmEgoKmOpLhfD1eMCySdNmaoKttVF85n0RVBotJWmHWmdwOcPSoK1U81paHkydYiMj9j2wm1tI+JbDbmoWcRXCcdYJFcU1kxBmocxxRflYQNF3c0vtgXJzmhxuaqqG1VhHafgeSIPLqNbpYaH45uYakaZL8LrqqlLTcw0Vwj/A5QdBQpXS1wdFIjiuC/zC4qE1BCE0qRe6nXEzBlz0FPzDE0Q8to6YmypFmgfakf7hvDgNYdWhcqh9DaIOXEersV7kc6A+7vJxfQ4vH6en0uhc7U3P2tztw4LwQPm53oeXn4Q1P8NpedpfvCdqf3GP06bE+b7dahRpH4hPYdyedouR6lZN5dSIcrjeb6O4uMy8qoKf470ouI4ch581N9UIAsHxfy99Tx4MTp/L7aB0RF7uunk+izxIiHOfpEali+pAn6mHiTCHzQIV+2+4CiDK4X1xObgu3D6eNj88zp9e/A89x3XnNuTvh4SfgEui40F50003PeL+jNDQUPcniY4HJ/bmlmJLoRUa3wAayFyCVwxEx+niwdJmbkbmgrdQvG0+yvetQktNIcKTemPrj0+IwTcsqQ+yln+M/HXfCuEVntxbDFZav2Bs+vp+FG//DWnDLhAaVPayT5D525uUtg/y136LrKUfugRsSAwN9Eq01pVi58/PY/dvb2D3vFdRvGMBLCQswxJ7kSDxE2nlrPwMNflbKJ++UKt10JCAKdm5EGs/uBEZIy8RAqelaj+2zXoaW79/DPvXfw8LERL2dVBRfBaMu+e/jo1f3oOcVV+ilQQnp8XpsHDd9uNT2PzNgyjfsxz1xbtRunMRQhN6ERmIQFX2eqr349jyw2Mo2DAbtQXbERSdAX1gBJqrC0U7FG76GTq/UPhHJIl3xhroguemwTcgHJHpg2FqrMSuua9Sm76Jnb++iMLNP1O9yxCS0F28VycJs93zXsMmd/k4PpddTSRApdagtnAHtnz3qChHyfb5lIVTtA8LYFH+WVz+B6j8K6n8u1C6YzE93ws6/zDsW/IB9tC7ZKGat+YrZC//BMHx3eAXHEN9SYWCTT9hwxd3Y/fc11BXtAtBsZ0F0akr2IEdc15CQ0km1S0YhtBYaPT+Im7ZrqVIH3ER9i5+D3lrvyHiU4eAyBRo9QGiP/z2zGREdx6KoJhO1Ee+p3Y/NH0mWUxg6oszqdwPo7E8B8a6Ymz74UnShFsQkdJPLOM0Ut/YRPXifleTtxnVdFXlrEd0l5FoKNtL6d6LbbOfQgXVm8sYFNsJPmwhOKxPa3T+qMxaTX3zAYSl9BXvjjqF6JMcgckC/6V/DzyjIBbnsia4bnJ52Pqz+btHEEh11QdHURJuUnCcLgEiQSazGX7OWpw2MBl6g787QOJURU1NjfsT9UP3XwmJowwSPEgdp4sGQNbQclZ+QULpC/iRUEgZfDa2/vAEqvM3oyJrDQ3omWLAL9+zAn2m3ysEQxMJYpcWp4SVNCdLawOlY0DZ7mUktBehy/irUbJjIXxpEI7qMgzbf3qGNLVWoSVmk6BvJrIx5NKXcfrdv2LghU+iLHMZspZ9LObt8zf8QIJnJiljVkEAWMNmQsQC1EQaKJMXLs+6z+8Uwmr8bd9i2BWvCwHBabCQ4PrkEREZftXbGHPjp0Kg75rzshDWLMxzV3+JwRc/h15Tb0doYk/E9ZxIwi+GhM8WbCSSEN15JCbc+g2V8UWxA+NGEiosiCuz1wqttNOYy5G14lNqQ34/LEB8hHbMlgDW6guILLAQ63/uwzj9nl+pfG+gsTKXCMLLoszc1iw0R1zzPyrfJ6jev5XCXoHWEIiG8mys//wuhKf0ofb5GX3PfkDEL9w6B/qACKrjR8hd8zUGX/ICek69zVX+XhPgFxpHbb6A3sFSdBlH7U+kyhASi8iMwaL9mbRwO2wmktF5zBU44/554v1sIELCgrKIiCD3haT+Z4r0uU5MHqzGRliJLDIJ4TJ3GXeVsB6wfwVr65wuT6fwNEkN1WPL95T+2CsPpM8CnN8lTzPt/OVFxPYYS/n4onzvSnSdeJ0gJ9y3tIZgbJ/9DKpyN2HE1W9TGlcgNKknEvpMondvxfrP7oJfWBzOuG8eUodfIIR0fdFut4Xg0H7NfS266ygiFyVE3H4SK2KYQHL9mHC5Pvu6CYDLEiPSEZYtX2g4Hl1MrthC0Up9gNvi8HyOx0X/HPxMbSvRsSDJgMQhYFOza1zgQcHz+XhcvKDOIYQrD+DsQc8CkQdxFszCNEtC0J8G4Yi0gdg660khuFggu57neV+VMF0rVQohLNi0HtNtNBL7T0FM9zFIG34hEYutqC/ZQ2ObHV3HX4MeU26h75kkAAKQNGAKYruNwv6NsygNJZIHnCmEeuGWua482ITs/stz0wqVCq315WLAt5KAMoTEIKHv6cgY/R8iAZ8LrZWnNgbPfAYxXUdQWUaSYBgpiAWbjVkD57qW7FpMgugXUccYyl+j88O+pR8gIrU/kgeeKcIbSTD3PedBapNNQkuNJ6HL2uL2n54TAlBJAtDTllw2LqPNaqQ6TMPAi54iwZ4r2ia+90SkDDpL1ImnNLh8gy5+hjTe4SLv6M7DRfk4Lk/TcHpWUxMColKROvQ8xPUYh6ylH5FQNQtNtxMJcyZdBZu5/HqRBgs0JkChVD/+ntiP2p/eQ9rwi4T/B7c3C7/eZ95J9y4Q7ymd3k1VzkYY68tEmVnwb/72IeFAKqYBuG5UJq6XRh8gpo0yF7xNZOprYfI/WHfeRc0pCFvvM+9C6rDzD6RfmbuR2t1IRGGbIJFpVJ+oTkOof0xDQr8z4BcSh/0bZtHzDkFqkvpPReHmX0X7G0gbj6S4ViKbKZR3r6l3CCtTBtXJ0tokLA88LeUph+fitFjgc5mZsLKlaxu9s53zXkXFvjXY+NX9lMcc8c44XlNlPpGi+7Dy3WuxZ+H/kLfhR/p+r7CCNFcXETEwHJHH8bzE71+0qERHgyQDEoeCRgQ2ZfKgwAP4cbt4xLHb0Gn0JULbs7TUk6AtE+beKNIo7RYTjUhOMfff84wbhdWAB2GX34APlCygefSiOCyzXVsZq4VQ5XnyxtK9aK4qENqV8AGggZsHb54CKM9chqVvXgFLcx1XmMKtQpgkEYnod/b9JEDMnOCBsrJAEs50lE54Sm8k9j0D7PDHeTIxYEFqbmmg7xYq51kkCEeK6QcmAJyOUq0jYWpBXPfRpLE/KK5uE68ljfw1bP3xSSImfkL7ZTP+mo9vddWJ6t1YniXy5akU/7B4EvJPCNJkMTZQuKv+HE+M3jR8c5uwEOI61uZvxtLXL0FTRY4oP2vIbGoW5SOicrB8Diqfr2ijuJ7jqH79xNQG19XJ/hqUvpneDYfHEsEacO4DrvJPuAY7575CJO0paPX+oi14mmHvkvepLk3CLG8kQciOfFy3iPSByBhxkcjTbmkR5WGhzs+FJnbHyGveEuTISnVTct243YVUIrFEbdjttGvQc/LNMFLZBDnjdyMisHXbTOkPQPqIC73St4j0ufw8dcOCubZgGxG/n4SGzlYmToeJjw+1AbcL16vv2fcilT6v+ehWQYKCYtLRdeI19G54mqeR8moVRMxDSj19xPtiPwq22nDbbvrmIeqH+0UbrPrgRqqOHdt/fg7NRAJ4Q6l1n90pprH6TL8Ldir72o9uEZaCkh2L4BccTQSyp2ijo+VzTC+uC12uJqV/JBvocJBkQOIgaOBl73oHXyQ4xN/jeNnMraRdxwuTeXyviagp2IF4ErSs8XP+9A9sFguNqU7og6Jp0KL7wnOcBy2liMPaqd1iJ0E2njTA7eIsg5IdS1CRtY4G8ECqlNuD3O4gLa1U3IvqPIIEXjlpfS1iwKYMaZAnoUUExDcwEiqdnr7bqS1oUFeoRRgLKnYFs5lasWfx+0jocwZpjzGCtHCbuYQOC+5WcfFnrqPL656zscNqNgpCo9L6ITxtIPQ02DeUZlP6DkR3G4OyPStJGyygtDQiDf8wXmbI3uSsrZMQIqHN5aObIm0WcKC24bbgqRMHlbe1oUq8ypge4wVpMDfXi/fKo/xRy8f153BCS20ZsknzTht2oSgjtz23MRMw17Nc/mZqHz9Epg2mdxJFpCuH4jgQS+1fnbcVfqEJKNq+EJWk9at1/i7pQunbrRaqAwtp17t3reKgIPrLYVq/UGj8gsW7VyiIJFC+nCfFoPax0h+F6AMshHlfBhJfrj7CoHi/l7611YiQ+J5UFj8015QIgpC58F3Rb1hss9DmdKxUL35eawhBVKcRoq2bKvdz9uK+ncrA9RRp83/0jCevIy7qO1yPxor9KN65WPgXJA2YgT5n3UeE4xHRB+pLs5C/4SfKL4juPUxkZgj6zLhXTBsFRKRgzA0fYegVr1L+PqJuR83nmF6uuvEl+oSbaEl0HEgyIHEALBJsJGztpEnx4HfcL9J4WEAqSHNuqS0VZICFiY01cxYCFG5nzZK+s6BmhYXj8jN7SGtjgROS2BMm0nJDk/qgoSJP1MNM38PTBwnhwlohEwg7WwgozQ1fPUDCaoHwG1CRFs3pi3zcZeK0WQgpSOAwiSjZtUwI/5CEHhSPhI6NyAm3E5XJaiEtlIiCWJ5HOKRu4mIi4xJonnucZnNNMdZ9fg+q8jaL/QQ4LV46WJG1FgGRqaQF3yAEslJnEEJNlJ/KaOP8KC6TAC5fS10Zts5+ltI1E7GIE2XnsB2/vorMRe9h0MXPi30LWJiwx/2hZXOXx1M+K3+3CAHJ+XCZOM+jlr+qCGs/v1sIfxWV30rkIiypL+rLsimuj7Dy8EZRakMwlZ2EPV+Utne+njYjLgMTxV/32V1EhlahoTwHBdvmi/ti2SDnTwK7NHM51pIWzUQmf8Ns1FE8bgPO72jpe85c4X6jCwijKxw1hbsEyVFq9YKMcR25fp5nnCR4Oc6aT26jd1REcfWwHZ4uXQwu1+H3vS/Rf0Xfswqiw9NVPH3C/cW1fFKBxvI8QZiYPK399HbKezc6T7ia+tsHqC7cIUie5z0cLY9jenEe7n7GREdSgY4HSQYkvMADGAsNHhRO3MUDNmtS7I3PWhNbAlgA8qDNgo7j8ADFgnAPaXULXjwHmQveQc+pd4h9CZoqC6D1Dxee2xu+fhApQ84TmpiZNGOqkksg8SBMAzjPSScPOhvxpNmzADQ1Vos9DTgPIXQpHmtFJbuWYMkbl2L1h/9F8uCzhQd/Zc4GUtSEPklpuctOgyenz/l46uO52KLAQkOY+vkz3WPBtpeITGtjFVJJ4LNmypon+0owIQiK7+YiGqzB01+GS6BSPu6y8ZLG9V/dj4UvnY+W+jJ0nXg9aaALKb6J8oIw88d0GYmUoefT0z4w1peTYDOIsnAaB8pIQsBVPg/xYgHK0yYc7hISnnCRv6f8Sz6k8ldT+S+g4vhQ+Y2CeLGTJDtBcr14Xl60P/cpT34H8uW2cAlrFvgFm34VGvTIa98loR2BrT8+hTUf30aadZ5oH24HJj1B8d0xaOazKN29DKveu4H6wnui3KzZH5KHp60Joh5Ehpgs5q7+SlgHBl74tHgn/Kyom7ue3Pd3zXuD+kMgCe6p1C/dRMA7bU5XtBfleZQwvjhdi6kZfmEJ9G5uQPGOxcLaw+RFTNlQeS2mJsT0GIeyvSux+ccnqf1Ckb9+FoLjugkry6ZvHoGR+oir7Y/M45hfXnXhtpDoeJBkQMINEnA0QPJAauOBgQXCCbosJAz1ofFiC95tNOjPfmAIDZ4qxPWeTMK7UZTHyWSBBFo5ac8ZY65ERPpgMciz9ukkbdhKhII17rDkfoingZy1TR7geNkfa3dMOJgwpI24BDvmvILFr16EZW9eJrTzTmOvJoFDcdwDoo4EMw/SERlDkUBCjQU9m8YVGl+Kx2k2CQElBAJd/JnzOaJuHOZ2NhQC3cZxrdBROdgMrdToEdl5JMwUTmM+fdcJLZLrwhYaFjae8rvysUKtDxQWAJ4O6DzhWuiDY6l4PtAYQkS4j0qHLhOuQ976H7HwhbOx/O0rxTx5p3HX0CsmTVNouq7ycZpMOqxcH/rMQozn0D35eYdz2T3l15LA5rIq6X1EdhohymMlwcnadFjqAMT1nQJTcx3Fp/Q4bXd6B/Nlaw+b9ZtF+n4RKfRumGxtQkz3sRhOpEDjF4KmqkKh0XM7hib3hbG2jIhNBfpf8CR6n/MwqvdvE9M3PJXj3WdF+u68+X1y3ZgE8v1O468W7WA1UxubW2Chy1U2fvd2sckVvQroQ2IRmtIP5tbmA+l6Ltf753d0sE4HL6vIOzSxD8oyV4j3z1MT1QXbsOnbR4gsPST6sW9QDMLTBonpAUFIdf7UBmGUdgs6j7+W3nMAEd7/we6ejjgyn2N8CSXA1YaSDHRM+Ozbt4/7vkBGRob7k0THgwM/zF+L13+roIEqChq1WsyDnzCQBshaJntcs8MVa00s6NgyIOZ16S+vBdeHxJHAJEFRnitWCQQn9BBaNQv7atLc/SOTKU680Nx5KV4pafhsEualWizV2YxeV5wplqLxmnAWXjx3L+al3WipLRZzzAYiKObmWuH1znHYeY+1Ot4bIDCmE/x562CS4uyFX1u0E7E9xot6UOYiHdYEeS8BY10ZoruPcc1jC8sCUJG9TmiYUaTBCw2VLiYmAVFppGFHCGLGdRblTx/kKj/FZ6FmMTaK6QQmTGx+FnslEAnyeNaz/wCb26tzNwqP/PCU/qSlJop8ONwDLl8dlY9XSLAQZuHonR+bqT3h0d1GHyg/o5JIGX2h8o8QZWcNvIran8vFgtRjyeHlhq70Qt3mcW4idrisFWmwr4SGCE5d4U4S/gWI6jyciE2QqCvP2bPlgH0TOH1ePsrvmqeGuK5WY5N4V/rgGCFwPe1+ePr8Lrmv8IqFsLQBomysqVflrONsBLHktqab4KWEZXtWCCsH74DJQv+AyZzrTvFLd7EfQBcYqE3ZafRwcB9jolNOZIDJFb8nJiLcVxj8bEhiL4rHzntqsZS2oSwLcb1OE2XlPsQbF/FyVu53rld28L0dD3DZmCA1NjYgVlmCN+6YirCIKHeoxKkK7x0IJRmQcIPJwBq8MrdUOKm5yMCJ3ZGSyQBPDXC+7Kx2UECzk5wCChrw+R4LehYGfLHnvxBy9Kxa60fkgbRQHtgZ9Ax76PNadZcgYocxGoDpOfbwF5YQGuzF815jrfByF8LYIgZ2EZc1J9JmOSKbkdnzm8MZnB5rqCykDwXvfKdzCS7S8Dl/kRGVi+MzbHxUMQsJUX7eQc9dH8YR5adb1DbCkZLy5gGcy8pl5HqwkBN5cDuyo52oI/sDuNN0CyMP2BGOp2ZY4LIWfXh+HPuQ8D8t/++0P1s+qP1czzOYlKmE4ON24bZWUnpcL05P1EPU4dD3wE5/YhqL6sp5chrCr4Dqx/H+MH2qB7edzdTijkHvkdqbYSUS5KJoLrJ4IB8imEcDa+28isT1/j15eoPSobzYAuBK91DwuzjYbtyWXDa1WHHgeod8272tshdJPZ7gNuJpkcaGOsSqK/DWXdMkGegAkGRA4iggMjB3NV6aUwhtoMsywDuhSUhInPpwkQEzGhrqkaCtxNt3z5BkoANAkgGJo8CB7+euwgs/74fObRlgLUlCQuLUh4cM8DRBorYa79x3tiQDHQCSDEgcBUQG5qzCc7NzhYOYmqcJJBmQkOgQYDLA02A8TZCkr8W7958nyUAHgCQDEkeBA9/9uhLP/pglvO7VGo0kAxISHQTCMiDIQD2SDXX44KELEBouycCpDkkGJI4CJ779dTme/m4PNH7h0BAZYAcmCQmJjgAn7G6fgRT/Bnz0yExJBjoAJBmQOAqYDCzDE1/vclkGxDSBJAMSEh0BvLCBV2k0NDYgLaAJHz96iSQDHQCSDEgcBU5888tSPP7ldqjZMiCWFkoyICHREeBagmoRloH0oGZ8+vjlRAYi3aESpyokGZA4CogM/LwUj3y+mchAmIsMSJ8BCYkOAY8DYUNDAzqFGPHZk1dKMtABIMmAxFHgxNc/LcEjn26Gyi+YyIAGJ3QHQgkJiZMGz+ZUTAY6h5rw+VNXSTLQAeBNBqQdWEJCQkJCooNDkgEJCQkJCYkODkkGJCQkJCQkOjgkGZCQkJCQkOjgkGRAQkJCQkKig0OSAYlD4Fpa4gOFj5P+dchLXvLqAJeSfu8Kn6MdxyzRUSCXFkq44cRXsxfjoU83wy8wGFqVHBgkJDoWfFBV14jUACO+evZqubSwA0DuMyBxFPA+A0vx9CeLodWopJYgIdEBYTRZkRKpx/uPX42w8Aj3XYlTFZIMSBwBu92O3XuzsGnrLphMJvhIMiAh0eHAv/vkpEQMG9gHfn4G912JUxWSDEgcASYDzc1NaKyvh9Vm9TgPSEhIdBg4xeFkQcEh8PMPgEqlct+XOFUhyYDEEeDtSB0Oh7g83yUkJDoW2DLAhIAvaR089SHJgISEhISERAeHNxmQSwslJCQkJCQ6OCQZkJCQkJCQ6OCQZEBCQkJCQqKDQ5IBCQkJCQmJDg5JBiQkJCQkJDo4JBmQkJCQkJDo4JBLCyUkJCQOQ2lVA+x2B9QqJY2S7psSEgSHw4mIEH+olO1fl25z+wy0GM2YvXQHGlttUJ4CDdzRYKcfh79ejakjuiLQz9d914W9+8sxd+Vucd6B0oferVOOrBInHw6nE7ynzrQxPRAbEeS+exCzlmzDcx8vFJtwqZUUUWzAw5fcjKujw2y1Y3S/Tnjo2knwN+jcd9sn2hwZ2J5dirNveRNNVQXiN+cjqXi7gsNhh8YQjKmnjcYTN0xGSKDeHQLUNRnxzIcL8MWcjdD50wCssUtCINEG4ITV7IMhGZ3w/G0zEBd5JCH4ftFWPPX+fDTVlMJpaQYUSneIRIcFk0gFKTW+IZg8eiAeu34yAvzaLyFoc2RgW1YZLrr9NZRu/YXa2iG3wWxn4Hem0urhF98fp00ch6f/bzJCgw4ecsJbG7/46WJ8PG8VlGFG+GhtxCDkO5Y4iWClw6GAqVKDnrGpePbWM5EUE+oOPIhfV+zC4+/+itqKIsDSRA+x5VL23Q4NJgRKJZy6MJw+qj+e/L8pRAgOtYi2F7RBy0AZZt7xBsp2zJdkoJ3CabfBR6WGIb4vJowbh6dunILIED93qIsQvPrFMnzwy0ooQlug0NklIZA4ufBxDX2mSi26RibhuVunIzU+XNzzxrzVmXj0nTmoLS+E09zk0gwlOjSEnFIwIQjF+OH9xXgXHHDQItpe4E0GlDfddNMj7s8IDT2SGZ8IVNQ248cFG9BckUPfeC5PCon2Bh4gebrA1liBoppW5FVaMLBbwoE5NX6ng3smE2nwwaYtZYDGDh+1g163fNcSJwvU9+h/lcGBsqpGbNlejr5d4g+xajHSE8KREBWKjVlVMLa2wmkzi+lM8bBEhwSPZ4IQ2E3IK61HTmkjBvdIgsFX447RPlBTU+P+JMmAxDGEj48CTiIE1qYKFBMhyK6wYFD3RAR4OdkMpO8+TiURglI4VTYXIZCDqsRJg6vvMSEor27C5m1lRAgSEHYYIUiND0NybBg27qtCi9FIpJYJgey3HRkuQkDyighBflk9skuIEPRMgp+v1h2j7UOSAYnjhoOEoBwlRAj2lpkFIQj0crLp3y0BKh8VNm4ucRMCO92V71zi5IIJQWVtEzZsKUHvTnFi+Zg3kmNDkZ4YQYSgEs0trUQITNTfOUT23Y4KIavYQmAzoaC8HnuL6jG0ZzL89O2DEEgyIHFc4SIEDmEhKK81Yk+pBf27JiDY/6CTTb+u8dCqNFjPhEBJhEAjpwwkTj5UBjuq61qwgfplj7RYRIUFuENcSIwOQUZSpJsQGAGb2RUgx6yOCw8hIHJYWNGIzMI6UoCSDrGItlVIMiBx3MGEgH8gNiIEZUQI9paaxXxsiJeTTZ/OcfDT6bB+YwnsCisUWkkIJE4yqPup9HbUNLQIoto9NQbR4YcSgoSoYHQiQrApqxqNzUY4SSt0DVmy73ZYUAfgKQMFEYKiSiIEBXUY0I0tom17lYEkAxInBMJCQITA2lxJ79iI3UwIOh3qoNUzIxYBel+s31QCmw8RArYQyEFV4qTB1fdUegfqmogQUL/slhqNmPBAcd+D+MhgdE2JxuasKjQQIQARAtejsu92VLDcchGCVhRXNWJXfo2YEg32b7urDCQZkDhh8FgIrM0VqKprwc5iE/p0jj/EQatHegyC/QxYt5EIAZgQSB8CiZMJ7ns+wkJQT4J+zYZidE6OOmJjotiIQOq7sUQIqlHXaBTzxpIQdGwI2eWkv0QISqubsDPXTQja6LJDSQYkTihchACwNlWiqr4ZOwtN6JnBDloH9yHolhaNsEB/rN1YDKuTCAHvQ3A8pgyImBjNJpgped53/kT3NM7PajXDaLVDpVSJzzanAmrFPy8JP+mwW9FstsJid1C6SvAOuqcy7DYrTDYn1FTX4wcfKIkQNLa0EiEoQnpCJBKig91hLkSHBaAX9eUt2VWCELCFgHcvON5jmMjD9VGireEAITChrKYJW3Nq0K9LAkIDD12h0hYgyYDECYfnndqIEFQ3tGBnUSu6k1YVFXrQY7tLShSiQwKxljQxs8NyHAiBA1Zoial3R9cQNYprGuFUKE7ooMrnOETFJGNAfAhq6+oRHZeORF8rKlrMUPzDfm+z2aALisLorunoFGZAaU0tqPUoPXeEUwC8h4XFZqf2c4hzBQzBMegd6YfqpiZ6q8fxHVL/U/ra0dRqwmoiBGlx4UiMCXEHuhBJfbg3EYKtOVWoaXBZCI4XIeCVOmaLDT70cu303u2UkVJugtT24EUIKmqZEFSjT6c4hAUfVIDaAiQZkDgpOEAImitRU9+CHUUmdGUHLS+PbXbMig0PwjoiBCYbiTTtsZoycMJksqF7rxG456xxmJCWiJqyHGyvaoX2BB2O5XSSMFP64+KpZ2BGRiIq6msx88xzoS3fiXVlzdDwCXl/E7zzo9M/HFeedgb6k9Iak9ILw6NVWLG3kH7dJ97ycTxgs1kREpWGqyaNxtjEMOzIzsHp06/ARbE2zN5CY4ZafdzrqfR1oNlsEkQ1OYb3HDh0rORliDz9tS23GtXUt8WUAeMYjmVMBJy+/pg8eTzO6JeBvp0iUVlOv6VmG1Qn0RTEv2u2TLWY7PQqVKdEnzsmoHZhUqhwmFBZ14Qt2dXoSQrQ4UtWTya8yYCklBInFGLKgK7W8j3YsXEZ7n5lFjZlFrlDXThjRDc8fO1k+FtDYWtSU3z+Sf17OBw+CA/yR+GebVhWZkREoJ7uHZu0/xoUsFuMqDMqEJ8Yh+ljJiKwYjO+yyyHhgTaP4GNyEBEaBj8YYVfUDDqq5uRnhSPQNKe2RXz2IDSIo3c01L8mbXzEwV+R2qdP3qkdcLE3v3x2NXX4/w4Cz5atgWtKu0JGMRIvDl9oAmyok5Rifvf/AmL1u11hx1El+QovHjbWejWtQucuhDxGDFAV+A/ALczW5I8n02tFqT1GoBLJ/WCn4qIX69+eOb/zkKiwQmzjd6J+72w9eRouR6enucdivt2vmxi/wQLxeGlwZ64XIej/U7YWY5htRBZi+2KK8/qD19YYGULjkiPyuH9mFc6/Kzd7rL0eHCwHJ7ycxwup/hCcD3vneQBiPS88vPk5b5/IF2+dSAfzt/1gOOw78cKQgGiJBXmeuzdtxd30ni3M7vUHdq2IC0DEicc/H75FVubqlDX0IitBa3olHSog1ZaQjgSo0OFJma0mIWp9p9NGThgbDWhlQZLX50SpVW1CAqLgqkyC79uz4OJtE6jxSKOJVWqVFApSMshDayZnjFZrVAoVKR9W9Bic0JHWg/PVTebzBTfSuF2qOgZj1LGmn8LPWem8U1LcW1Wi/ANUFMcNtmzf0CLWYEAGsnr6xuQs3czXly4HiYfDcU1UTmssNpJ8HF8GrWM5lZ6ns/U53I50Wo2s3sltCT9Wkyu+GwmNpFGFhIahMb6KqR17YPiLQsxp6COqm6j/KxQKvl5eojK12yi75QeHFY0tZpF/XnwpuaBmvLw1JtN7+Isf0qjyWyj+qgpH5OYVlGr1NBSpe3UTqKMVA5uD6f7GWpBGN3ls9LgKurD7UNpcfoc18bClS0X1C7cpi1mOzQaJQkWM2ngrvch2lbMdThQVLgf+xvpvqmZ2qQZn8+bh1WlTdD4sMbO78NGHUsJtZKnDA7mb7HZhKBUUF6qfzuuiCkDB1rpPa5eX4TY8GCxVbE3eF6Yd9ncmV8rxjXYWoXw+rtjGretVqend+2gOrjaUK1Ro6G0AHNX7kJZfRN2Uf+tpbarKqtCJbWNRqukfuSgdqO/VG+l1ymLR0tPQW3LgtxHo0NYkB989X4YOboffGuqUG1XIkBDpN1Cvwv2QaH37RG0XBMrtber3zBxsCMmbQCunxKLOQu2wKkPQqAvvVvqd2qFHU1NRpioo2qo36jpHTvod2F2KBAeGgi1k/qXySbSUOkMQmtWct+kfuqEEv5+Ojjo92knBUJJvYjLcaRuQAKfwgL0Wlio/3AfVdDF3dfCv3s/f/jrqF/w78BJv1unkt6Tn7CmqFUK0a/Ven9SFAyUVyv1J/7NHUNfFPe75ymDmvpmsUdF97RDLaInC3KaQOLkg98xXdbmKjQ0NglCkJ4YKdZwe5ASFybmaHnKoIUG/L9PCBykOWsxpF9f9I/So6iyHiZzE/IqG2lgM2FfRQOSU7pier8e6B0bjPKycjTQIKf1C8Vp/fugb1IsTI0V0ISnY1i0L3LLK+EbEocZQ/qjX3Iy+sQGoKCsAq0sJKjfOhX+GD+4L9L9fJBXXoOohHQMigtGRU0tWmjQjYrLwLTeqVA1leHz5WvRqo9CjMaK/EY7hvcbiAndMpDIz9LgblX5YnCvgRgWa0BxdTWabBr0zuiMWK0J2XU2jDgQX0FlKMHWrD1YU9CASSP7Y//mjVhbZkSXjO4Y3z0edVXVaKR6qbXBGNU9GU11VbDoIjBtcB8MTk9DRmQkkoMUVA4fTB02BEPTk6EjTaawtok03EBMHTsJ900bhyRtC7ZTHldcdBkGKiuxKK8awweMxLjOKeibmgSViZ6paxZ+GcP6DMT4bulI0AP55dV0j0ZwXRimDRuIQanJCHE2IYd9NmgQDwtPwIj0cOwvrkJscjd6H93RKyYIpeXlaLTYYAiMxtmjBiJCaUN1QyW+WbwCWQ1UH3rDsfEZmNG/B/qmxMPSWIWSRjMcPlr079Eb47p3RtfoaPSOD4OxpQE1rSwg/+XYIgiBncilGWuIEESRQOuUFOEOdIE9xwcQIdi9vxbltTxl8PcIAZNIQ2Q6br5uOiZ1CsCWbYWYfuVMDNTXYW2pD2657mx0CdEipVsyqnfuxPI9xeg2YjyeuWUKeiR3xo2XjkXdvu3YW2UhgadwpRdF6V1L6WVwekU466qL0Fdbg8zmUDx654XoFAj0GH06Lu7jj/lr8jD9/LMxdVAMcvfsBeK6456LhmLXpt1odPCUgB2x6V0wY3R3+NpbqP81IjgmGT0TfNDkm4q7Zw5Hr0FDcdOUHti5bTdCMnqge5AVNaHd8fA5XbA7qxxnX3IRpZ+C6ROHwF6Ri7rQrnjw8vGIiwrDRWdNgLY6By3hPXD71ZOQqmvBlp2F0Eb3xIPXDkXujkxUmnwEcWeYiLAMGjMRN148AiGmKmzKLEd89+G4cUY6FKEZuIvKzuX5vzO6YtveYpx3+UxMp7zPPnc6evs1oNo/BXdfNAqRsXGYOWkgjCXZyK7mtvuXfcUbYryjv3Yz6hpbBCHokhwtVqScTEgyINEm4LIQKIgQkLAiQrCNCEFKfCSSvDy2+VjZtIQIsTERa5WCEIhf1Z/DQlprWtehuKJ/OmKj4uDbWoa1JMwGDzwDD02IxdpyDZ6++CxoW6rQbcB4TIqyYn5WDS4582xMTw6EMqITxsX6QRPTC9d0UmFWPvDctReis7oRm/KaMOPMyRgdBKzak4tq0mRGDR6PiZ1iMCAjHYXZmxHRbxruH5yAn1euhTK6G+4/ezLS9Q5k9BiBTgYHRg4/AxnWXDTGjcDTp/VAeZMZ50+YgICGXBTToHphnyR079QLYU25WFhkxS0XzESGYz9aYofjqYkUnwTfBRMnIKy1EGuKG2EwBGD8gD6o2L0Ju+whuOOMUYgOCkFnGm+W7cuHIbgbXrp0DNZtz8H5F16PW3sHosknFL2IhDXV1WPAsCk4J0mNel0sbhjdF3szdyC8x3g8NnEgzMZ6BEZnYFRKFLrFGPDJ3FUYefpFuHlYCnbv2oegtP64fmwP5JJwihs4FY+P60r1seDCiRMR0pyLJZVK3H3JTAw1tCK3SY9bZkyAoq4Qq3Iq0bffaXhwUhK2Favw4Mxp0FB/6DVwAiaEteK3fAseuupyjImyY8PeGkycPB0XZQRjLQuZ7iPx4jnjYSzNhS65H64b1hmbtm5FaLdJ+PraSYCRCCaRtkS9Het25aCWus6/tg4wmBDoHDDTwM6rDCKCA9A5OdId6AKvLR/YI0lsPlNW0yy0QrGP/V/In7XuuNRemDg4DBYiZOt3FKH/+OEw1BSi3jcRAyKsWL4zFy3OUFw+oxc27SrF+edPRFNBFqqMVjTbAzEoWYH562g8VaqJDNgQn9obpw0OhVmkV4gBlJ5vVSEa9PHoFNCClVtzUGfVoWuEBkv2FSM+LBIRRMZbcnehWB2Hs6gfr1i+BQ1OIhc2J4aPG4OzT++NNK0VC5dlwj8xA0O7B5EGH4CEQDv2FFRg1eJlWFMfjHuvOhPD+6RhRJ9OaCkkkuLshCuHB+Hdd77EalM0rp/QGblZRWgyN2PloqXY1hKGS8dnoLyiEf7RYegW7Yd1S7bBHJqG88cnYO2qbYeQATbtd+2SKsqbpndi8fJMBKT2wKRBETx5hoQAG/aK8qzAlqZAnD+6M1qJEG/fk42Fy3fBpPGDlUj/Tz8tRFN0L1zQPwILVmbCccz9H1wWUe4LLkJQgc6HWURPNKTPQBsDDxI8APCcGfcW/m4hTZLntY4VOC2rzeb+xt/tIo+TDiYEChVaq3KQtW057n9tFpZuYlJ4ECP6puKpm6YhXEk/7noNPXOEnfCoYHN4dVUZSmiQ65yYhNhgPWxivtCC+mYbeqUnIn/nEtz6/le49+vliEpNR3Q4DYJqIw02vkgJ9oVWo4eP1Yxm0j4cjibMXb8TFa0+MNXsxlXvLETXnn2RFuoLg68B1bWVcPqHITUiFAaNgtrXIkzebEoNi4qGTzOFG2IRqlUgwNcXptYWmJx6DE4Jwlezv8YdVI5315dicK9OqKkmrdihRXRYGPzUGhpGHGglcmOGLwZR/C84/gdf4R2KP6BHBjXJwXlihUIJM2nCe2uMSCCtu2tMoJhO4GmMZpMFCtKw129Zi2UkqIoqS7Bh8wp8ta8OGYHNePTDz3DHu19ia4uWtP14UrtqsHDLRpTadAgi4ZdZRxqTg/qR0old+7OxmgbxyCAHXvz0Y6yp9ceMIT3RJ86Az2d95arPhhL07pqKyOAEjEsOhbGxEp//+iXe3GPBOYN6IVBpJc2OtKUWG3rT+8jZvhi3Ub3u+3Yl4jK6IJxI06KVi/H87GXYlLMF//e/H6CLSkN6VBD6pHVBQqgG+3L34O53PsJ2cyTO6huH0uK9+H7jXhTX1qKgJA+vzV2CfUY7dP/WKuAN0pBVJGRafevw+Htz8cOibe6Ag0iMCsaLt83AoH49xVG3TAR4E66/Ap62idArsXjNDjQ7eMrJBoXKiZ2bd6JGn4jzJ/XHoN4pCFfTi9UHQEt9zebjQHRoIGy1LWhRKKD0Ih6cXrhehcVrKT0nL2m1EU9wEnnaDXtYZyLAwzF2aFekRgXCWbEf/1uyE4HBJKRazbDyWGG1H+hfWpUCy35bghU5DdBQPxdChEi9QWHDV++9g0se+QHFjX4YPbwzfMpz8fWiLaTVU1/K34wnP1hBJLEBVrUe/pTgruxCNNl9YDUB/YcPwFnj+kFtqkAjdNi6fDk2F5rgr1GC+Ad1YMch5fBAQxr8b/OWIK9BAZ2K1UkX1A4Tvnznf7jkUSpPkz/GjuwCFG3HVbc/h+e+242k9E7oTByunJ4bM2kUzh/TFXXlhUSy1NBQ0x2ez7EBvxMfKCyNKNqfi7tfnY012/NcQScZkgycZLgEvwUBAX6CDPByIZ7viowII03PF3X1DaitrRdXU3OLiP93wAMQ//B5XPAz6GEym4XjkK+vDtFR4SKvv5vmsQaXkefmTVW5yN3uIgQL1h08Z5sxlAa+Z/87A5HqKFjqiBAo/rzMSqUGjVVZePL7uagw2YUpnz3TeX26Qa/F8mW/4uE566ELDoSW57PpvrWuALOJjGwuLiHNQ4md2dtQZFLRgKNAXV01gkIj4OcbggvHjUC8yoomEmQmdTBuveJqTAmqxF0fzEGJkQQuCR6ul8NuE/Pyufu2Y/7eQmSW1SBIZcRvu7JgU+rgq7Tgjc8+wRf7qhFG2qSDiIeFBtbm8iw89MV32FDRAKfdNffOVhStwoI3Kf5XWQfjG232AxqMDxElM/Unk7EW/5s9C8vLeF6d+hmVo5Xnh6mddTRI/rZ8Pu74+Eu8t7EIM047E6OD63Hjm58g06pCiIbIGfUTldqGleu3YHnefhQ0WGBtyMGnW3JIiAQgXGdCjU2FRBIYnbsNxLldItHQ3Aq1yo7XqXxfZ9dQ+Qyu+lD/qqjIx7riBpjNRtg1arGNr4M0bBsRDBtU8NNpsHDJT3hs3kb4HngfRF6IYNUrw3DtmWfjmfMnIZ7KVEsCSolWrN+Tiwb6rNVrqF180NDSAo1Wh4qi3Xj0k0/x6K/L0BjYDfdN7Cvqf+yotRtMCPxtsPjV46kP5+Gb+VvcAQfBOxc+f+t0DBvYC/ANE+/wrxAC9nyoqm5AjyFj8dANpyElgN5rC72ThET0i7HjnRc+wb0v/YgdDT5QN5Rgd3kDwmO6IIokbGV9vUjBG9w/qmoa0H3wGDx0PaXnD5GeOjIG6UQC33jhY9z19DfYVGWmNtQiISYSIQYtwiNpHFKSIkFs0tPHlEQGmioKsXp3IVqt/JtixcIGJ70DtVpN71SB8OhwpBBh4z5kMRrx0auv4b9f78bYsYPRPcIPxqoirNpfS79DDY15doQERyApQofK8mo0GYmosI8HkfbM7Hx633bhA2E2sy8LjRVeJIfBx6c7TU3YmVOEFrNL6TFRXPYdYMdcT3mSIwOJCDNJopFA7Yu0pGiEBOphaazFvhIjevfphDg/rVCcjuuIyOXniwhBSWEu7nn1J6zYkusOPHmQZOAkw0ya4wVnT8Pinz/Hkw/dgZamZiQmxGL94lmYPHEMhU3Fs4/dg6cfvQvTp0wkZswWAzaV/zVw/KBAf/zv5Sew4MdPMGb4YNQXl+K+227AvO8/gp5IAf+YTzo8hKA6D/k7VuChN2dh3ppDPbYH9kjE87fMQIw2GpYathC4A/4APKg4aHDwtJueNOXJ/dOhNZuExsNDHCfDgpsv3vxnw+bl+HTtLlgUZqzfsR+t9Cthk6SKNPT4iFgEoAlzN29HtcUBpUINrb0eHy/aiIETz8F1fePR2moRgwm3a3hkAi4dPQQhtnp889scLCqpE45+W3KrOVH+nwYrHuJc+fPlpHL56AJxxuDB6BTsj24Z6YhS+cDM74mEPVsavOMfAAkZm8MXw4aMwhmdouC0WgQBYOcxO6U3dkg/xJI2yM5cvqRtKVWBGN8rg4ihWrSTlcvB6dHlGnDZaasJv67cCrtBg8LiYtQ2M7H0EZaG0MAQZEQGIHPfDhL0tWJ+msZfr/pQCvwPlVdBwj4kwB9KEoidgw0Uyk5+ZiSm9cDVY3rAUVWFSnpP4jnKWdSN/vJyy9LiXKwrrEBkUgZ60GDN3u5MnIMjglFXmIP5JJRUapezIXuQqzXUN0jb7JrShdpPR/Vky8pxAhECpR8TggY8+8l8fDFnozvgIKJCA4jInokRg3q7CQEJoz8gBEzOqQnRd9RQ6Es34ostzZg0rAf0ClIWTK0orVfj7geuxogYeg/U/1TOVmwtc2BMuh8++vB7rK+mtvHnU/NcIo3T45U0fUYOhaF0kzu97vAV6RkpPQ2ldxWlpxD5+kQk4/KJXdBc0YgxM2fikSvGIz6ArYkiOUqPui61MXFOpKYmIjU5DD17pcFgsxAhs2Hw6BGYPCAM5cV10Eam4pIZY3D+jHG4aeYkjEjzR6NRIUgAO++BfvP+1LfMVA4fIt9lFbWISExHtNqEJqeCxkcHopOIAHWJR//+XRBJ1WLH0MPfJzuItrY6kdY1HT3T4zB4YGcqjwn1B8oTSkSD8iDqaVeH44qLR8LPh8YAmw/K8nbi5Y8WoikgBoMSw6gfOUUdjy/490H1tzShrDgP9702G0s2ZLvDTg6oNBInCzygKWmwu/7KmcgvKMbp40aiS9dOQlCz4Bo1bCCeeOA2BNEgGh8TjRcfvxe3XH+5WAbzV7V59qQf1L83hg7qR9pYM6ZPnogBwwfhuitmYs6CZSgtqxDex20CJAAUSjVMtfko2LkSj7w5mwRRpjvQhb5d4/H8bTMQr4+FpVYtBI5n0Ps9sGBxKDWYNPF8/HbfdQiq3YONzb4YEGEQglXEoYFIr3Ut79Pp9NCTdqzW+KF3Sjp6RAej1UQDh9VGWrgCOmsFftyYg+SkFARqaOAmoZu/ZyVu/HYNZkyehuGJgS5NigajHfv3I6XnCExKj6R3rYWS3ltwSAQGpKQiMURLg6dJDGRcDzHIqlQguY+I6AyMTw9DbmElEjsNwOs3XoZx8RFC2AlBeSC+Gr5qFi4kcEkLaiguQAlp0rdOGwmtD2lUFCe96xD8cM+duCDOhB93V2JAYoQYfIcNHIXR4Q5s3F8lnmfvc25OphpaGuzZGsIe3X6+pKU2mJCc0gnjO6dSne1oMdnEpaa8V29ch1J7EHrEh6CZ+hhbm7zLp6M49GZhaqqE3S8BV40ZCAUJjuTUAXj35qvhKNiIzeZADIsmLc0tI8X7oDLoNAoUFe3CU7MWYge977H9khHsq6X0XO3gS1qsqD+Xmcga7xnB1h9DRCKuHd4TJaX7UWak3xlX7HiBLQRECGwBjXj+8wX49OcN7oCDiAzxxzM3T8OoIX3go/9jQsBjgrmlGr98/SveX7QL65atxgtfLMW+OiKZlUVYujUbm3dmYX9VEzZt3YcGqxIt1YV4/4ufsWJfHYy1pVizs1QIWq72wfR+wXue9L5ciixPetuy3Ok1YtOOXNSXFGHZpmzs2rMT9z/2IT6etxOb9hXASO+Q+JaAht5N1upV+CHTiJmXT8eo2FZ88M0qtPhoUF6Ui0Wrt+LXNdmoyC/ArFU7YLT7I8RUiJe/W4/Khmqs2V7IjALOhiqs312AfXt34KOfMzH49Ek4PV2FD79eggalL2oyt+KTZQWYeO5knNnLF199swj7m0jj5x+JF7g8+1avpP7dgvP/MxVDI1uoPKvRonCXZ9VW/LxyN1os1K8VjdiwcTcWLluHVbtrERDkD3NZNj75dSccOhWWLNuAFiWRS3faxxMeQlBRmo8H3vwJC9fvc4eceEgHwpMMNmklJxLr7dMDCfGxxKAnIyUpAc++8j/ccNUlrmmCunrS4H0RGhKEs6dNwqxfF6C0vEKY5P4crvYc0LcX0lOS0LtnV1w281ys2bAFdz34tNDi2gwZYFBZ2exnbaklwVKPrQVGRIQGo7OXxzYfK9urUxw2bSlFTb1RbBkrRj3XP4eCJJLDR011T0RrUSbeWboVYVExsNcVYUk273RIz1AcnW8QkoJ8sGZPDlodSlha69Hg8Mekft0RjRq889tSFDVbkVdUjrQe/TAyNRmD00Lxy4J5WFpUD4NWh5rSXGQ2+yDBX4XVO3cis7wF8QmJcDSVYAUNso1UHJ5q0IelYmK3JDQWb8e7K3bA7ONansguI+GhkdA7arBgx34EhcUh2WDES99+j2XlJnSNi8SePduwrbJFCGpX/Aj42muxOrecVDcbrEo9OhPJ2bxjOzaSth4Vm4AoRRM+/GUJavThiFE0Y0lmFqpa2ZyqREpCOJqo3PN35sFKApgHe4dThdSYMJSV5SOT8vKlbra/vBZpXfphTFIoVqz9Db9kVaO+ugJN2nBMpb7bPyMN1opdeHvJZliovUU6VL6IsHDoqHzLacDX6IMR5a/Aum3bUQV/ZASY8Ma81VCGRMG3tQqLSOC0svbJ70MfhMQgJ1Zn5on0NA4z6u0ajO6WirL9u/Hj5ixog6Oobkaszd5PgkqLlOhw1FfkY3tFC5gF6YNDEeNnxW/rttG7M0MsrzxecBLd0TqIdFrFltpaIrV9SJv1hsFXg+F9UpFf3kRXI3j/eiYEh493LLyNDeUkUPfCrPCFXmXB2jVbsafCBL3ajr2Z+7Bi2360WlqxcWsWWp1qNBfnY/meSvgF6FFbVoB1u2l8IAHJSYv06g9Lj4T1oelR23N627KJ8AIFOdlYuT0fzUSAC7L2YvGmApK4/F5dZeXfqNLWivUbtmHlxr1YSMI2t8YizvFvqqnCuvW7sIfqqdUqkL1jJ2Yt2oDFW3JhorKa6sqwZkcx1DSmOeursZrysdAPYC/FW0ZCevHKbdhX1Qq9TiOWAu7YsgML1+3CwhWbsbOkGTrtkZYeUR5rK9at24KllMZvK7g81gPlWUvlySxrgJLaRO3jQG5WDlZtyUGNxSl8IJRwoL7egoTUWDgaKrGHftM+9Bs7PJ/jAfH+7WZS3IxYl1mOuMhgsbT6RMDbgdBn3759LtWIkJGR4f50YrE9uwwz73gDZTvmH/HjYI3FxuZcVjMIvO86ax4esAbt2bhCQSzLW7CxJsdbVLDBkZPkFHh9LYPnoHjunHNibYwFCd/j5zl/zwYYni0u+B7n7SnbH4XzHXb44Ry9BTbXgwc6Fd3jjS84P77n7+eHCWOGw6D3FdMGO+nHmV9QhIljRgiN1N/fQOVWIzUlAaePG4W33v8cX/3ws7jH+XOd+MfAS344PdcaW1c7cLvxueudM1IxgAZtrivPKS9cskoQDfYd8LQT44/bl+robj8G58XtwOAtUdnUzGDzuIPfI312zZFSnd3t+pdBz/CuZtqQeMR2Hob7rpmGs8f1dAe6kEkCkDctyq2nwTfM4nrBR4VTkC4mPk4qjy8NamyK5zlF9i7nx7jf8b7+Gm5L8YhTrIdX8Hc2s9NwoVO7nAJtrC3TQGWzmtFKQkdHAwzr0JwPT0c4nKS5aKidRB7Unk7W0H2EydvlQ0D5kDbrcgojQUeS01N00d5UAsqK0mF9moQ2NTGvw+aW5nfOUxmHxBdp0wNUZiu9DzbXW612ykNF4TaqF78Pl+asooGQ0+OyWEmDVpAGRIWitF3nI3jS5fZi7dxzZgJr2xZKg7/zdAJbDhROG4wWO3Q6nRhgW1rNULB2fpT6cB25fdk0bON1/1RcsTkNRfSltHgPAieRIq43P3v4++AUeZqE+xD3ObY4cLtyXXhNOPdYLjO3NzuUcRx2mlPTZy7v8T3DwAsK6rdGFZx1Btx07lhcfc4wd8BBsG/F/W/+KoQbWqtFn+Dfr8TJA/dv//Bk3HPnRQgr24Jbnp8Dk057QqwDLtAITL9fqP0QHBmPh66dgikjurnDjh+ysg76ZrVpywD/oFk4BgUFICQoUGjHzUajcLJjocQDM2+oEh4WQgJVLwYD3kCCha3JZBbPBQUEiPlEFnD+fgYhgFspzGDQIyw4WAxkvPEND5wcznmycGRBHxIciKDAQJE2Ew3OW8xBU5zfC2eTr9PhFFo851HX0CCENb9oP72eWC1vjGERAjkmMoLy15Lm34DtOzPp2ouoyDDk7i8U5v2tm7aitLoG23buwZatO7FrTzY++Owb5Bfyjn0+CAz0R3BggCi/GDCp3aKjIoRDDqcvBBr9jaZ8Wim9HUQyVq9aj+3bd5MQooGe28lsRjC1U/Ah7eva8IXbUEOCMyyU29fA3VU4MfLmJ/wc14XDDFQv/s5ty+3CzD00JJi0Ao14j9w+XF4WDH+ZEFA8Fka2ljoYm+vEPgTB1NbdU6PcEUgrDvFD/26J2LytDJXVzVAZ3JOaR4DnwJkosiMg/bypXZikeLQcBpeLva8PlI/+CmJEH13kyjVYC8cmEmzcB6iAQqh6pSLCee6a0+YBXohFiudZ3875sobKBJX77uHr3tnxkMvK5RAhohwucsfPcbg3DsanL/SP2KeesuRy8C0OVymo3qKcLGbdcUQYx3W1xRHloLS88+IVClxvvs/ETqRAz4nNWUhw82wLt+/hS/e86yPyEGVztT1PS7Cw55tsNnc3scAR78Ndbs9znJTrHbrrzjHog6fM4rP7vqe+JwREmHzURDrVNqzfXExsSCH2HPCGjn4/w3unorjGiDzSVnmpGW90dbCuEica3L+basrQrA1B52AFlqzbCxv1zRPXc9x93W6GqbUV6zPLERFy5JLVY412YRlg4clE4OrLLsCNV/8HetKa2dlt4dJV+O89j6G+th4JCXF49dmHMbB/L2LXDuSREL3l3sexYd0mTJ48Ec89do8QSCzUWJCVlVfinP/cgP69e+KVZx8SAyELtGdeeQcr1qzH95++hbMvvh4VVdV47L5bcfa004VwE3NuJOxe+9/HePeTr4UG/+CdNx01/I33PqP0e+Cx+28lwR6OJ194C7PnLICFwt986QkSYEE478Krcf5F5+DGa/4jSM5DT7+C2b8uQAwJ8h1r5uGiq27B3DkLMWHiGLz+3MPCSmC2WDFsUD+889GXeOL5N8SUwrOP3o3U5ES89/FXeJ/uP/LAbRg5bBBKSstx2/1PoKq6Fo/eeysum3k2dTAT/Eigr163Gdfd+gDqG5tEW197+UX4v6sugS+RIr1eh/mLV+DWex5HXV09enTvItqwR9dOQpDzdMUdDz6N+fMXY9Dgfnjl6YfElAaTnfWbt+FaSpcH68/eeRHxsdFEECwu0kCE54ob7sambTvFO/y7cNgs0AbFIDJ9MG6/YgpmTuovBIoHOUVVeOjNOdhTkQ8EtFKvPtClJSRODqgPOkykONTpcdXUkbj67GHC7O0N3jXx3td/wYKVW2BtLBfWERYKEicHLHOUpCDpVApSnkhmnCRyxlZAH40BOhrzdnz3gPvu8YG3ZeAEUua/BzZtT500jgTOg9hMWvGEqRfh9vufwowpE/H0w3fCROH33/F/GDtyCC64/CZMv+gaIYBYsClIa3v4nv8iIy0Z38+ei5/nLRJm8Vfe/ggt9NzN118mhBubdDdS2k8/cif69uqGBHqetdse3Tpj5rln4rHn3sBYynfCmRcLEvLEA7cjwN8PXTunHzX88ftvQzhpyufMOIM01Rqxs95/LpghiILT7kRggB+CSPg7zVZceM404bwXEhyEC8+aIkgF9UUiQhCWg6joCHz6vxewbPV6bNyyA0UlpXj7g89x323XCwIwafwoIXh3kbZ/+cxzEEDpjB4xGHMXLEW3LulIJSF983WX4c6br8YzL/0PYyZfhIuuvEX4Dbz+/CNoIcF+5hkT8NKT92P9pq2ife986Bmcc+YkQWRYgH/45rPo17sbLr7mVkw9/ypU19bhi3dfRudOaXjmkbsF2Zl87hW49Po7MIpIyFn0bi44e4pwVlyxZgO+/vFXrFyzEa8SSdqbnSOI1z+By6mwCNVFe/G/71ejvIZn3w8iLT4cV04fAlWrAT4WNf2IJRmQOMlw+kChJ+HuZ8K7P6zClj2Hnr/BaGhsFVMG4rApIuYdCazw2Wj85W2n2wr/4TLZaextbDGdNCJwQAj4qBBg8HXfPDFos2RAmNUNelTX1KFn985iX+kP33wfL735oXCGMwQFCJP1HQ8+hQW/LcWqhctJ6C8WUwYgdvftrDn4hTTY3iTkRwwdCD7QZd3GrS7Tr0KBxcvXCMHdu0cX5OYVoKCoFLyTFU8bZO7Jwk13PYLxo4figbtuQn1DE1584wPRWdj8vXP3voPhd3qFU7o8vz/r5/kIo3hdMlKJ1LS4KkTvl+fSmWywI86rRExioyNFejxt4el7TApcS9IiEBDgj8++niVM/dweOzOzhEBmITznt8VimuKcM08Xpv3qsnKUlFYIiwa32cbN2wXZeOH19xAVFY6PSVu/+ILpKCguQVpKovj9cfvWUHq9uneFQ+GD9197V1g3BvXrLaY4xL4GNEZ1IeG/cfUGXP3f+8SUS69e3ZGVk49b73sCG9Zvwk8//kKEZTviYqKxgfL9jghYeGgoJowehoiwUGGNaDG2HjDh/j24fAd0oUmISu6BW2eORmTooXt6784tw1vfroBN3wSn1kJK2T/JR0LiGMLtO6Bo0eOmC0ejf7cEd4ALheW1+O8LP2DVuq2wNlXwnCjd7Tj9lpWx0MhIpEaTckRjXlsBj+GeKcETD7ZfExnQBCI+KRXP33aW+/6JQZslA2yKZ6/54tIy7C8sQRMLVV9fIQxZI2aBeedDT+ODz76lThXOD4j5bRaa7DDFwvb8y27C+Ckz8elXP+LWG67EWVNPQ0tjM97/5GsSgF2wdWcmYkggL16+WghFngtlk39NeRXGjBoqBPTg/r3xxIO3i7lR4Zzno0BteeWB8CED+xwI5w7OS1zWk0A8fcqFREaWCEuCiMgsmIS6mKf11WHl2g0YP/0SlFdWE3dRiWkOb/ABIs0kjP9L2v2o4YOEb8LQQX3R0NQspj5ycvZj2oXX4BOqG+Occ88kLb47kYQlIg8+fWw+EaTRwwfjbKr3L/MXiWmDYYP7oaXZCAWV4Ydf5hNhqKT2LUILxfe0L5enNK8QP89dJJwHc/MLoA70RxPlbaV61NU14Oob78HCJSup7SOgNBjEfDGb7hcRAWNLwennXIYb73wYMyjvu/97jXhf/G7+Fii+IAIhCYjvPhIP3jAD507oc8iPdUdWCe58aRb2VucDgSZqa2kVkDjJoD5oJyLgUx+A/543HtedO0L4CXiQV1KNO1+ejc3bdsHZWu36XXi0gT8En8DHG/xYiFyb0EQXO2D+0ZNscWBHzb9yyqQrrusAor/7U/2r8DhO19bUo/e48bhxcm/YWy3COdYDbgo+T6GhsUUsvfXe8OjUBTsQ0h9NEJJS0vD0zdMxpGeyK+gEoc2SAe68TAhSkxPw8lsfoqi4FCAh6HHGY/DuUnwdIWSoN7GGr6H4Gp1WEAoGO1UptFoxLz526kz8tmgFyWUtvvlxjghjiLRIg2XnvuCgINFxWcv2/Fhd4coD4WKqwSucwaSEVGiX4GfU1yEoPFT4ElTV1LLbMwk0FcaNGoaw0GB6lJ6lHyKvHODPXJaaunrhM8Fp8N8zzxgvhK9e5yvKwPXiA2gy92YLC8M9t14nhPdvi1cSAfFnM4SYNuAli3c//Cyee/Z1IkR3CgsG73bIabBDY3JSnLhXUlbOBT/YvnabsMis3bAFv5Cmz06BYtWCu55q+s4e3SKuN6h9tRot9JR2bX2DqAfXwfPcXwcRAQcTgSQkdB+FB6+bhumju7vDXOBDR+56eRYKmoqgCXWvJjiJVgFui8ObQ6KDgYlAKxHjhgDcesF4XDFjiDvAhdziatz1yk/Yun030Foj+uxf/W3wiYS+RLy79+qJcyYNxoVnDEaMjoYT914ZR4DGFKdCjZioEGjZh+H34hF4qsLqUCKKxpLEiAD6+fM22u7AYwQmAg4fFcIiIjB50kj0jFSj2Xyk06/VYkNYfFfcfvNFuPP8EYgJVJKCdyr/sKhuNHD4aAORkpaGZ/47XZx8eaLRZsmAB6xRsqbKmufhIy3/iH7vh8TeuexF/MHrz+DFJ+8nNn1wH36eu2YnDT8/X3G/mgQ0m+oPCi2nEMis9T/w5Et4++U3RNhBYegV/viLRwknCJO4a1nk+NPG45uP2ekvRjgMBpEwZse9N55/RBzQM+W0sfjluw/RtXPaAQ/+6oJizFmwFInxsYiKCBf7Dqxev5mUd695dyJCrLmzEx/He4lIE7eTKALd92dSQHjywTsw9+fPEZoYD6PRKO55wO3LhOqI9qVEWAsRIOF+OFxt7/7iDUqitbUVN13zHyyc9akgEa5lln8DVA5ebqULTUZSj1F4+IZpmDby0GU2m3YXknY1C0XGEiIC9G5PAgngPtRMdW2iq7GVNBgabI/aJhIdAwqXRUDVGIjbZ07ApWcOcge4kF1YiTtemiVWDsFESgHjL3YYdkCO694Pj9/xH5w9qgcmTjsNd50/HCGkd3g2zjoE9BsyEj8eNHIorrp4MmaO7gol+ya4g73B/dim8cNFV16Ae4jAXD5zEi4e3x1qGy+TdUf6l2AiYHaocc7Mc/HAFZMwdlRfjOmTDl+75dA8xHJRP5xH5egTqkJkck9cc2ZP2CxUmVMRPObypQ1GaloGnr91htht8WSgTZMB/p3w3DULKqGB0sXL4XgJHH89BHSDzees6fNnl2VBjzGkHf/w03xk5+13CUp3dD7Epr6hWayzn3nedNx18zXC/MwmOM64uqZGCHw280+/8Dw8fPfNdJ9+w2Y2ReNAOC/vOySc5//5A+XPBOOMCaPx7Tfvo2e3LnjmpbfRv29PJKeloFePLli3cRuWrVonzl7nndR+/vI94Q/AQph/oLX19UKzX7VuE5564U0S7n6iPdgcf6A9WIgTvvr+F+Rv34WgwADRPrxOq7KqWjgxLlmxFsOH9EcPypML6Wo/Flw+7vZ17WDH6TExEM/TL1S0p/D+dzW2J/6B/N3gzxyP155zGkyAxo0aiu279mLJ8jViKaJ3/D8Cx3M4mAikIKXnaDx245k4YxiX+yDW7diPe16djVJzKTQhJ48IOFR+GN2vH6b074vxvfvj3gtn4pLeUaTt/E3yI9H+wUSgWQVNcyDu+s9EXDxlgDvAhcy8ctxORGBX5h74/AUiwGTYyIcEkXbuAweReCuCQ4Ngba5Hds5+7NhTjnoaX9j/jnfA5GkD3udBmNQpWfGMhRSeYAN8HT6Iiw2nwZ7SNLZSPIt7esFB45lV7L+h9wtClJ8SpRU1KK6zYvpZUzG1Vzgam4xoMbHAFqOamL5kLV3s+0D5c74mKgSPDfyb4CXMIn1RbheJ4Tg8belUGxDmr0JRQQm2b89FaZMder2Sym8VZRdl4nScFuzdnYkthdVw0pjSVFFPuXnyd9W1lX5jf21EabvwjIlOIgIZnTrhuVuno2d6rLh3MtBm9xnghmJBx1vpzl+0AmVlFSJuWkoSafR6sRTPeyMbnsvmpXDsqPbbYjb/68SKBF49cNrYEcKc/u4nXwmzP2vxTAwKi0qFEOMVCp5d/1g4q0kT3peTR1p8EM6Zfgax2CFinf2jz76GDZu2CxP5H4arVUIgcppMJv5792Mif/ayZ6fGuXQVlZSJ7YfZZ4GdER969HloSQjzEspZv/yGiooqdO/ZVaz/v+vBZ0Rd2OFPtMfC5WKZJCM9lbTnhFg8/MwrqK6oRnrnNEGCfqI82B9AODJ2SsXy1RvxxVc/Iik5Af6Uzo+UBy/z4/TmLVyGMsqPkZaaJKZnfpg9B7169xROhAuWrBTWChbq3vG5ngyuK9/Pyt0vViZoidjw1Mz40cNEW7/45vuorKwRbf6HoHfOy6t8w1KQ2nsUHvu/aRg/8NDlrqu35uH+N35CpbUcmuCTQwSokGi2qvGfsy7BbaMzYLar0CO1M84Z2B37927Aovx6sQWvRAeBDxFgIgK61mDcc9lpOO+0vu4AF3bmlIrDaPbu3QcfMws2l9D7PfAeFiq/YPTvmgBrQw1qbBr07d0Z5vwd+OS3HbArtTCSolBe34S8/AL4hMRjWO9UpEYHwdhQhwYzCXnio6kp8Qin37LTVIMvf1yBKrsB/ft3Q5doAykKtbAofJEWHwarOKfDB43lpVi8diOWrs1GXiMpNeYWtCoD0TMpWPhUmaFGdGwkAulTRbMVGV27oH+nWCjNzSirNwIqA/r27YouUXpUVdeh2eJEVEIC+nVOQHJCDIJ9GvDL4s1opHScplbs3rEDc9dnw+kXTulEoaG2FkaHEhGRgWii8S2v2oSBg1KwacFaZNVbYKGxOzwuEYN6JCNYbUVpVbPw8ToJI8C/h0c5IiLQpUtnPPvf6eieGu26dwLRrnYg5Dl5b/M7m8XZ2c4jiLzBQokb2SN0mFDwOnfWWHkjIdZo2bLA9zk5dpRhpissD/Qfm8zZssACjJ/jfNh7nvNmbZ09/f9KuCgr/c/p8QY+LS0tuPCcM8Wyu0+/niWW/4nTsygdbnyOw8KWrQrcuVk7Z69Wvs87yHH5PHEPbw8eODgfrhtbO/gZvsebKLF1hKdBuM5W0h44HVdZD7bfEe1LYfw8C34mTt7tyTg8vgfseCQ2hHH/OHmdLufBbc1pejYg+l3w/CZpFrrwNKT3HolHb5hGWneqO9CFFZtz8OBbv6DGUQl10F8nAlwfXirEm9jw9BHvQnjgeFcqHx9rLED3PFvWcj+kYot25bKxZsSb5vChP6yjWBVaDO7aDdFaB1qpTcw0EE4d0A+5G3/GS+uL4KdWiPZn65H386I9PPlROpw+l8T7Pm+AImaZCK5yuH6i3ve5HPSIKDN3DO4fnipJnEAIIqCGrykI911+OqaP7eUOcGFHNhGB12YjZ182/Xj4NEHCn7yoVtLWJ599NiYPjkbO4kX4IceAGy7tB1NOLgr1KbiknwHLcy1I1zTgrblbMXr0EFTt3Qn/LoPQU1mEW5//HlEjpuDBs3oiP68CcYl6fPDaLMROmIKJ0WZUKyPQvHMBnlrQjLcemIRXnnsPEYOn4ewRUShYsxLPfLYePS+4CFcm2ZBvCUKnZBVWfvUz3t7cggcfvgbqlT9ifWA//KeXH7bWKHB6mgZ3vfAj+p95DiZGmVCrikDD9t/w8kYFvn7qAuTsykREQirWzvkB+YZOGBLUgk3VSswYnIKPPvoawX1Pw/heBuz49Tc8NzcPl979fxhUvAQ3zy7G609fjaUffIjZu2vQacgoPHT5KNTmlyG5Vyzm/u8zfLy6ACrf43gQ1XEB/WD5t6sLRreunYWPQKfEg9utn0i0i30GPOClgN6CxyNwjgYeEMXg6wY/51nbzsJWCH0xgvIg60qb19PzgMyfPYKc4zCBEGGUJufJ28CyJv1Xwl0ZuMrDgpj3CJ8xdaIo2x03XyV2CWSBwoM7x+F0mGCwleKAoKU8xO5x9J3DXKU+sj34s1gFwfV2P8Ptw/E5TDgz0jde5cBx+J53+x3Rvu7nOa3D25NxeHwP+D6XkzOmR0WdOB7X8c+JAE8NEJGKyECnvqPx5E3TjyACSzZkCYtAjfPvEQEGOzT6uttEq9GJTUUYTD6MRBL9/AIQExqMQBLgLXxMKglgkPYVHmiAk8iVj4LerecQI60OWnonvrBg2fpl+HLdVqzLzsWaLVvxw+adaFHr4UfpKjS+iAj0F1sZ81HKfPCR02El4mBHgH8gYsNCEKRTwURkjfMz2xwICghEOB/7a7PASoV12Ihk8PGrwSGIDHDfJ2LAy2SVKh1CAwLgR+81gLQ/3irZ07clThAU9C6aVDCYQ/DgVWccQQR4b4E7X5mFHBpwnZY6+kHSzaP8dg4Hk8bK0nLUO9WIjwqnd++PGN6fhN5vVe5ezFmfi4b6avwwbzV2ZZVi/e58tDTX4a23v0ZdSBL6pnfG+SO7omTvFmzYV4B9ZRr857wBsJVl4pEn3sMz365Gcs/eiKOh0cJbQ1ORSor2o8KiRlpCFDSsLNC46etjxt7s/XAGhCMxNIg1BVI2bLDp/JAWGwlLVQ7efPUT/FCmwxVju4qzPx55ktL/bg1SevdFms6EuQvXoqjWhFXLlmLOyhzs2puL/HoTtvw2B1/vaMDk4d1RtDcLzeoAJEeHQSkUIHZ8VNBvlZUQ/iHY0eoTiPNOGwx78U6szsojxaABE8b3hL+G4h8rx4YTAc9vVBeCnj264cXbzjppROBwtHkyIASMF4SA+Z0fFIcdLqhcAun3vdk94UeL4x12tDXyfy3cJaznL1qO8PBQsbeB0JjpPw7jZz3wpOfB4d8Zh38/6jN0eeAJ578HvnuFHzU9r7ie5zw4PL4Hvxf3aO3iDdZ8WVtnItC532ixpGZ470OX1CxcuxcPvfUL6hVVf4sI8OBpIql6yXlX4HbSQppMdlx+/rW4dUAcjKZW2H18cd6ZM/HxtRfigiGj8f5/r8S53XjnRCUmjR6Pe86chMGR/ug8YAqendwbFrsPbrn0OlzWJQy1zSb06D0G39x9Ky4f3h83XXQ53rjkdCjrKmH1jcJ/zzkHd50zA1NSw5HWazyemtafCuSLK8+fibcun4HzhozFJ3dfj0u6xaC5xYHTJ5yH9665AM9e/394duowBDhbYNVF4bYLLsEjU8bgviuuwTMzhkFtMSEgsgfe+u/1eHrm+Xjr/67He5dNRoqvAq2ntMd1GwNbBBrV8LOG4uFrJmPqqB7uABc27C7A3a/OQl4OaV7mevdv46/1W946ev3KlVi5pxLK4ChMGJoKq0mJqCAH5s/+Cfe+9ANWZwPnTu8NR6sS40f2Qb+eXTGwc5A4uMupUYqjjluIso7q3xn6FiOaLU347rtFyDL6QK90otXicg5m2cTnX6xZvhobcusFMXD5KjhhbWnA3AVrUNjg8uPheX0bPWBpaIDZaSMi6zpnorbRAp2jEd98txDZra70rVCiOmcXnnzzS7z0xRb0HDIAXaPUiIrPwJjBXTFiQAZUTtdJoMuXrsbuMhOVxiG2YbcS2eV0GdxsdopjpWGHj+SuNyswpH83RFhaUUfjgDgGuZ1AkHXuAtpQ9OnVDc/fMh0pcWGuwDaA9tOS7Rjsv/DhB1+gqKgU8XEx9MOSgzZD/DiIDOgjO6HbgDHCXDa4x6FLauavJm3jf7+gQVkFVYCNxou/NqB6wC3tT5p4sE4tHJQCxWcV+JCekNh09PG34NPla7GrMA+zclpx05TTkBpiQHigHkH6EFw85Uxc0T8KmzLzYHSqEBIYhAA1DVAaPwzNSMau7auwvqgCW/buwLq95VBp1AiPS8YZ/TohRqtEs9UMLWlSob5q+IfHI1mvwJbMHfhszg+4f3ExrjhjHMb06Ysrhybi3U8/wa1fLEbPgcPRPyoEEyZMwfndQvDFT7Nw+2c/I6rrOFzUIxxBYVFIDzOQNpeL9Zlb8eSshcisNcO3HQ2M7RpEBKxEBAJsYXjsuqmYNLyrO8CFtTvyce+rP6EgLxc+5gaXRPuLRECA4rOzX2FhFXqOHo10FOB/s7fBqdUJ62FccmecN6U3wpQ+UGq0CAwywFhTgs27K6EzGKCoLcaS3Cp07z0APiX7sIz6pQ+fT6HTihP6PKTdydt8x3fCI7eciz7BKpRU1sBoU6Lf4BG4dnwX11Sl3YzyGiIJukCcNfl0TOkdhkabDtEGJfbkF6OBhD4fDMWOjFpOn6e9OH36bfuoVPAzhOO0KcMxIDkYNiLTBr0fAhRmbNmag0aS/1r6vSgcVlTW1BE512Hs2PG4aFgSlYM0fiIc6pAk3HzTORiib8H8bTmI7ToAoY3FWLQ9H1Cq+VW0C/BYJ9qFiEC/Pt3wHBGB5NiT46P3e5CjxwmCX0gQnn31HZx/+U1obGoW0wEdGWwR4GVEvpFd0GMgEYGbz8SArocuqfl1+S48+s6vaFTVuIjA35ga8IY4uY+0C/aaZhM7n0bopMGxrigT3+0sw6h+w3DdlAkYFhMMgyEAQepmfDpvGT5ZtRLfb9mFn+bNxkc7isXphJyWmViF2taE2SvXwRbVHXfNmI4bxg1AYmgokiKCkFtaiNxGDXqkJqNHXDT8LBZYfZSoLM3E4rx6pCR2x42TBqBwXzZatYHQWivx2EefYUlZA8qKipFH2p3OV4Pc7AIYaRAelBGLwoI8bCmpR1JMKHZsmIuLXv0Mc3MriXh0w2mpoWih9vxnrSPxt8BEoEGNYGc4Hr9+CiYM6ewOcGH19jzc9/pPKNqfA6eFiIBrbkCE/V1oiIzGaqgv/rAYNSo/hOjVpI07SMh3RqzBiD15DbCbGlBUTYRTq0X/8aOJ3JqQX9+EGqsB3Qz1eOXzhaiGL4L9eF6d98FwipMq+Whf1sQLCiqhCQpHz/RAWC1q9B00FPffPgnBNiMcan+E+ilJ5oZiyozTcdulfVFf0oCwyFBScDTw47OtSRhrKG+9xjW16EnfQOn70G9FFxyF0X0jkJVdKs5XqaiqgUWhRFhaN5w1LBVVZWUwCQtiAMZMGIt7bxwNR00DDMGhUFOfLs4pgMk/BAO6R6O03omeYQ58/PUc7G1SITSA8hB0v42Df5tMBHShGNivh1g+mBgd4g5sO2jTpxaeSuC5f97YZ29W7sH59Q4KXnPM71kf1Q29Bo0WRKBP50OX1MxesgNPfjAXLbq6f0UEeA320AHDkeSswfLcUgzoMxzxzgqsyiGtxkeP2y6+CI7dC3Hlu59jVb0e5/aMwaLNW1DSwsuwmrAjex/21dkQFWwArxgcR1qTf2MRluzLR6/hZ+CqNA3ufu11PL54N/r07A1t3T4S6sAZ3WKxZDlbDcrg9E9Av1AjftxRiosmng5/axOajXXYVePEtF7xmLd6OVbur4VOp4JSFYIzB3fGvl0bUOyXjBGGRrw0dwkaFIEY3683aX3ZWFHYgKbaSmRWtqBvz0EYHtqKr7fkuvxN3PWWOA5QuIhAKCLw+A1TMeawlS7LN+fggTd+RmlhPhGBRtc49g/HMjE+2MzYuHYDVu6tpjs2lJSUoaS6GbUNTWIn0g2bdmN/eR0ys8vhFxmFSLUFv8xZjs2FLdDAhDWrN2FbYROUPlYUUj8srmohbZ+P0baivKwKWQUlKK5uQmlOLlbuKiSi4URh1m688/0ylDa2YusWSr/aBKvJhM1rV+DD+bvpN1GHlev2orimHnlFlWhstcFKv5P8wnKUN/IpspS+zYqy0goUVDQQAWhGVa0JxXnZ2LCnnMhHMSrZNyEuBPt3bsE3S/bCqVYRqbEgc9tGvDN7Axpam7F2wx6SC0aqbz1qy0qxnEiW2WbD9k1bsWZfFZT0LvhAtoLyRthJp22zIoOVHh96l7owGod6ieWDMeGB7sCTD+/VBJIMnEDwYM3OdKdq/f4KhEWAiUB0N/QZMgbP/fdM9Eg/dEnNDwu34pmPfoNJT0TA/+9PDXjD6lRgWI9eCNCo0CslBcH+aho6/DAgKRS780sxbMBAGBQapAaqsLPKjqm9YvDblhycNv50XDRoAGlI1UgaNAPXpDjxEw1m43r3hE5rQO9IPZpUgegZ7o+o0AjUVJYjNrUr9I052NYaiisHx+H1dz/AN/m1GDZ0LEb41+PzTXkYP2oyIiuW49rPF8AR1gVXD07Coo2bUWHiM/+dVNVATBvcBXsyt6IuIBVjIhWYs3EH6nwMGNe3D1R12ViYU0WaUyzumH4GEvxUcBir8OuufCKZkgwcN7BFoF6DcGUknrzpTIzom+YOcGHxhn1ipUtFMREBc5Mwsf9TiwCDhWpzFRG+olpoDb4w11Vib3EDNDpf2En4bt+ZjZJGK3wNGhjrq7Bh815s3JGNglozaeUaNFN/zKpogcGgE8Qxu7hROBNzuubmRuzdXwkV/SYqCwuwJaeCBLIvTHUV2J5XKZwE9+3JRTGnr1OjbH8+sipNsLU0YOvuQvC2ZaXFpahqssOgVaCqpAT768zQUXp8hLu5uQF78ytowNNATU1QmL8fOyhdp1ZL3y3Yl5mN9dv3YWs256sWPhI1pUXYRfVzWlqxY3c+qs00RviqUFdRhi17S2BTauBorKU2qIdW7wtLC33Or4GC8vgTt6STBtfUgBLwDcOIwb1J6ZlGY8Wh56qcbHiTATlNIHHC4LEIGGK6ox8JSCYC3VKjXIFufDN/C5752EUElH7/jgjwkz5EPvbmZqPc2Aq7047C4iLUkRbCg4jO5kA+DWpGhxP+vr5QqVyrSmCzoKLRjoyUeMycNhNXpjnx8drdMFH83Tk5qOFlk1pfGnCrUWwmbUijE6sNFPTD19LgVlS0D8vL1Xj5lmvwzH8uxm2DI/Dbxj1iimLRuvUI7DwU10+YhIfOHIrM3VuRW9cKNS9hFPARqzhcAxwvdeTlhC5jKJ+LIZw7aZBRKvmoVR80GauxMa+cYrbREfFUABEBS50Gkaoo4dcyrHeKO8CF39buwUNv/oLKkv0kzDxE4N+BBYlSo4E/m9vZ9E791WWWd4hD2wL8DcI076S+q6KwwAADAumeQetaMcW+BH4kyLmvcLiBn6Ve5D1NwD2G9zYJ9NNBSXVUUrwAus+/AT7uXKRP8TmOn07lysdfDzXVj7d714rlsyCCQv3fHdc7fV4Dxf3Wl4R3IJESsZ6H+rDBTy/K6srXVVe1Vke/QQ14eXQA5cErfti3ilc1BPrTb5Pi+ajU1AakTIk86DORnrY6TcBKjw9bBIgIjBrSB0/fPBWRof7u0LaJNr/PgMSpAScJYjb1G2J7YMDQMXj6pilHLKn5cs5GvPjFQlj9GqE0/POpAW8IAqLWo09yLGkf+cg3qtE/LQ5VpQXIrW9FQGA4esSGorAwDxU2LTIi/FFcWYEmuw7dk6PhSwNfVUUhsurN0NPIpfINRp/4cBRQ/KJmH3TvlARfUy22FtQiNiYKKmsT8qsboKB4A5KioaNnGkhz21lcSQO6GiazAynJyUgKJA3P3IxtOfvRDBW0JP156HRCg8SIINTXVaNV7Y9YvQJFVbUwU5yYsFAozA0oaTLDaXMiJCIGGaFq7MopgJHaynuViMSxAAsvCCIQo4vGkzdOO2LP+PlrMvHoO3OobxUQEWg+JkRAon1DyDAi8UwExg7tS/1mCkIDDe7QtgXvfQYkGZA47uD1/EIjiO2JQcNG49mbpiI1/tAlNZ/+vB4vf7UI9gA3EXAcu0FVbJPKm06RZsGm+FaL67NOpYTNZiWNn89nYJMmhVntQrvn5Va8+QsbJlRCC3eVhx0IWym+muJr6Far2UKcRQk9aWS8lbXTRyV2H7RTuhyPwRoCn1rnSsEpTq8kWc4h4P0q2JR6UL9xwkTlU1EZlA4biDu4y0PPWa0glUh4bLOQ4l032ZmRHRtZczqYhsQxAVsEajWI08eQZncm+h62Z/wvK3fhyXfnora8EE4igUITFPq2REeFS34p4aMPx4QR/QQRCPTzdYe2PbSrTYck2jdYEPMg6RfbC8NGjsMLt5x5BBH4cNZaQQQcgUwESIAeQyLAYJau13qWPR38zOZJJXs+81wm2+WpnL4stHk85886rQjj5VgsaPkSntJ0T+OKJM6U4A2FOJAJhYjrNpVyPL70B4gAgwmA675BezQh7iOIgzCLUho6NfsBuMyt4pROLjd9pizAp0ZyGsLUKp6VOGYgImCu0SDRL1Z4fx9OBGYt3Y7H//crEQG3RYDnhiUR6NBwWQTo92qIwKQxA9o8ETgckgxIHDcIIkCC2BDXG8NHj8Nz/52KpJhDl9S8+/1qvPbNYkEEFL5MBOSAKnGSQV2QiUBKQAKev+0s9Mw4dKXLd4u24ql356K+skhODUgIuIiAGj76CEwZOxCPXT+5XREBhuzFEscFLouAEn5xfTBqzHg8e/NUJEQFu0NdePublXjz+yVwBjW5iMAx8BGQkPjH8HG6LALVGqQHJxIRmI5uhx0e882CLXjmg3loqPIQAbYISHRkeIiAwhCOM8cPEkQgwMCnvbYvSDIgcczhtLNFQAW/hH4YM248niMiEB8Z5A514fUvl+PtH5cCwc1Q6CURkDjJYCJAYCLQKYyJwAx0STl0pcsX8zbh2Q/noamqGE6ba82+RMfGQSIQgbNOG0JE4AwYfP/kLJY2CkkGJI4peA9zsQ0pEYHx48cREZiC6PBD19a+8tlSvPfTcihCW+TUgMTJBxMBIqPmKi26hqfghdvPQsZhK10+/mU9XvhoPpqriQhYjW4fAYmODA8RUPpF4rwzhuKhayZB5z7QrD1CkgGJYwannY+J1sA/YQBOP20CnrlpCiJCDq6tZce6Fz5ejA9+XUFEoBk+WkkEJNoAiAiYqjToEZWKF+88C6mHHR7z/uy1eOXTBWipLXERAekj0OHhIgIaIgJRuGDKMNx/1Wli06X2jDa2tHCeq5Hl0sJ2Bh842SKg1CIgsT8mnTYej193OkKDDq6ttdntggh8vmANVGE0oGocYhCWkDhpcFsETFVa9IlLwzO3nImE6EP9Wt75YRXe+GIhTHWlcNpa5dSABIEPYdJB5ReJi6YOx92XjYda1T77RZvbZ2BbFpOB11G2fS74XHsf1/ZrEu0F9M6UGl/4Jw7AlNPH4TEiAsEBencgYLHa8dxHC/HV4rVQhbuJgLQISJxECH2DiUClFv2S0vHMf89EnJdfCx/X++a3y/Hu96tgb210EwFpEejwYP5If3QBYbj0zJGCCPzZMe1tGW1v06GsEpx3xzuwGF3nabOmKdF+4HCScFdoMW3CUDxxwxnw9/KkrW1swRPvzRfnDfj6KaBQubQxCYmTCd65wWZxYmi3DDx7y3REhR3q17J4/V588st6aNRK1wmj0lop4QYrN306x+GGc0e0ayLAaHNkgFn4psxC2J2uvdcPFEiiXYAHVt4vvH/XeLGXujcqa5uwcXeBGFSV0ulKoo2AN21iH5beXWIRFuTnvnsQHC7lv8SpjjZHBiQkJCQkJCROLCQZOJWxcycwZw7g6wtYzK5LqjjtHympwAUXur9ISEhI/HtIMnAqo6QEuPRSYPFi7PYPRUFsIvStRkkI2inEj5PeXb+CLATcfzfw2BPivoSEhMS/hSQDpzpMJuCyy7Bl6Wrc8/BryE1Mh5+xmd62O1yi3cBJL82qUmHM6sV44uX7EXL7rcCzz7lDvfD228AnnwA6HWAzA1aLO0BC4k8QEwu8/hYQF+e+IdFRIMlAR4CZBMIlF2P/3AW468FXsC+1K/xbmtyBEu0JTh8fNOv9MHjLGjz5zJ0Iu/Um4MWX3aFulJcDV10Jy5y5+L7XNOQmdIGhlQmgZIASRwcP/DalGiO3LcCQECvw6zwgOcUVKNEhIMlARwGff3/FZSiaPRd33fs8MjO6EyEgASHR7sA/0maDPwZsW48nn7sbkdddBbz2uivQAyKAzmuuwp5fV+HJq15CbrybEDAkJ5A4CuwKFYIbq3HLh3djlG8DEYK5QLqUAx0Fkgx0JPAaqSsvR9FXP+Ce+1/Crs49pYWgHaOJCEHfnRvxzHP3IPLSi4D/vesOccPhAC6/BCVf/Yonr3kF2YndiRDI9y3xe3DCotZBYzXjpg/vxTh1FTBnHgmDTu5wiVMZ3mRAbql1qoPNxB9+jPhLLsDzj9yEXru3CoEi0T7BRG5LjwG4857nUfrxF4LoCQLgAe+S9/HniL1kBh586//QOW87mn3l+5b4PfgQETARIdDitSufxULEAqeNAzJ3u8MlOgqUN9100yPuzwgNDXV/kjjlMGUq/CtKMfTVZ5CZ1hX5CSnQWqSTWXuE1mpBUUwitnXvhwFvvIjAnH3AtDNdRIDBBHDqNPiX70f/95/F3sSeKIlMgsYm3/epCoVSJS6nw+6+83fgA6XDBqtKg029xiBoz06kf/AiMG48EHXoMc4SpxZqamrcnyQZ6DhgATF5CvxqqjD81eewN7kT8hJTJSFop9AQISiJisPWXgPR73+vIpgGcMw4y/WeGfx3yjQYqssw8L3nkBXXFUVRKW2IEDhJeKmh1OjgsFvd9yT+CdQ6PzTXFKEqdyv8wuLpjrsP/C24CAE7FG7sORoB+3Yj4/2XgLFjgegYdxyJUw2SDHRknD4J+qZ6DHvhSWQnpSMnOYMIgdkdKNGewISgNDIGW4gQ9P/gbQRv3QCcOR3gvfQ9mDQZ+sYq9H/rKeTGdUFhTJqYHz7ZYCLQVF2E8r1r4B+RBIU8BOgfgduxaPsClO5aTkQgjtoyGU7vaaO/BRchsCtV2NRrLAy5Wej8/gvAyJFArFx2eCrCmwzIX2BHxHPPI/Su2/HUs3dh+LplaPQLEMvXJNof/IwtyE7uhDsefBnZC5YB554DGI3uUDdeeAWhd96Iez+6Df13rUCTL73vf6Q9HiNQX1NpDWitr0Dp7uUH7rVZcHk1vuLy8VEIAXxsy/vP0lKqiFBVFaCxPBcqnQFRnYbAYWMrywGf8H8AH6jdabw78yH8GDkQmHw6sGa1K1jilIW0DHRUjBsHX9IChj/3KPJjEpGV2kVojJIStD+whaAyLAob+g5Fr0/eQ/iGNS4LgUbjjkGYMBG+ViMGvPEICiJTkR/f+YRbCHwUSqjUOjidDjSUZkFjCILOL8Rl2m6jZMCHysUEoKZgB5oq90PrFwxTQxUUJIiVpEH/GyjVWiioTQTBUNG74tM//4ogpzIpqR19iJRYWxvRUlcOq7ERoYk9iagcm8PAlA47KQgKbOo5CpqSEnR74wlg6FAgMckdQ+JUgJwmkHBhzFjolD4Y+dxjKAiPxp707sI5TRKC9gcNaXPVoeFYP2AEen7xESJWLgXOPhtQkxbrwbjx0CkcGPzGYygMTUBOQlfhQ3Ai3jcLPbvFhMJtvyFn9bfIXfeDcHarKdiF6C7DXdMEvAy2TYGFrpbK+w0qsteLzwWb56CueA8i0weQ4CUy8A/LzMK/On8bslZ+gdLMleIdGEJjBTH4I0IgyAm1ZdmeVcha/jnqy7LgS4QqZdB0qLUGQbSODXygcKe1uftIKCsq0OP1x4BBA+XGRKcQJBmQOIiRxPx1Ggx7+hGUhkQis1MPoWlKQtD+wObd2uBQrGNC8N0XiFw412Uh4C2KPRg1BhqNDwa8Ru87KBbZid2OOyEQAow01l3z3yYtthTxvScgLKkXCrbMo3ydSOg9kWVPmyQD/H9t4S40VuQjMCoVyQOmISylL9Q6Erz/cG6etfrKnA3Yu+wTxHYdieD4LqjM3QRzc5347HTY3DGPBE9VFGyZi0K64npNQEB4EupL9goiwBaWP3r2n8BDCLYSIXBW16DXW08CffsCqWnivkT7hiQDEodi2HBoAvww7Mn7URocgd2degrBwgO1RPsCv7e6wBCsHTAM3X78GtHzf3ERAr3eHYMwYiQ0eg0GvPIAyoNikJVEBPA4EgLWZG2mZlTv346QuK5Ce7W0NMDYUCHC43qNozhHcV/iqQO+joaj3HeZ9I92n9I+cNsrXMT/A7cpTosEflhSb4QSeclc+K54OoYEOFs5PHEOTd8NfvbwsrjvsZWkZv82IdgNofFEAmphbqpFbdFukRcL9sOtA6Je7vSqcjdDHxQJrX+oIBDsN1Cdvx3RnYf+K2vF74EJAY8FW7uNgKOuAb1fexjo1Zt3qXPHkGivkGRA4kgMGQJ1aAiGP/kAKgKCsbMrDUrSQtAuwYSgnt7h2oGj0Xn2d4id9/ORhIAJYKA/Br5yPyr9IrAvuRc9d5zeNwknFvaRaQMQGJ0GnX8YCbMoBEQmk5bdB74k1FhAOuz2Q4QZkwghBFkYkcAV8+SUDsfh7xzutNvEPQ7jJYr8mf0SHHSfwaZ9/szxVRq2kDhJvtuhVGlcUxdUZ5djIIk7J6/Rd7UAp8PTGPw8a9usdZfvXU2CtxCJfSfBbjWL5+hBOGwmSksl0uc6iLIxQaDnfY5SHwflGRCVhqhOg6H1C4IhJAZafSCRgV0Iie8KXxL0nL6Y/6dnhcMigevNdQyO7YQIakvfgFC6whAUkwH/iARoDYFULy3FPPYkngkBX9u6DiMi14o+Lz4An57dgc5d3DEk2iMkGZA4OgYNgioqEiOefhjVOj22d+9LAoIG0mOsaUgcf/B7a/QPxJrBY5A+Zzbif/oBmD4DMLDW6caQoVCFhWLwq/S+tQHYk9oHquNkEWLBxp7uJbuXoXzPahKuCSTUOqN01zJo9EEo2blEzKH7hcaKlQasHfO0QmXORsR2HyOezVv/I+qK98HUUIHCrfOJVITANzBCyNqibb9h3/LPUELpsZAOCE8Uwrcqbwul8xYayrJRU7AT9fQ3LKE7TM012Lf0U0pzNupK9yGQiIla509pEfGg51rqypC3bpZYvx8UnS4894u2LxRh8X1OE0KZl0Xmr5+Fwm0LUJWzSQh5Jjs2s5Huz0ZN4U6x3E+l1Yv67Jz3JqrztiKux1hYjQ3I2zBb1KMqbzOqqWw87ZAy+GwxLZG3YZYQ7P5UD7YYbJn9nKApQdEZUGq0bp+BL1BbsgcWYyOaq4uIVMRC6x8s0jkeUDAxofbZ3mUoTGYbEYIH4dOlE9C1mzuGRHuDNxn4AxuZRIfEtddB/fZbuP/z13He7C/Q7GuAg7SkfwvWtHjeWOLEwddkRG1gMB548BWsqW4BJo4HSkvdoW78301Qv/Ua/jvnJUxa9jWMvn5wsFZ7jMHabW1RJsp2rxBadn0xCbHWRjFvXrJrKepK9or9BgpIOLI27kOadlN1odDEVURMWchX5W4h4R8GU0u9SG/fss9E3KIdC7F/86/oMvZyIWi3//IyGiv3w9rahDWf3EHaczgi0wcJa0RQTCdBdbb9/DIU9GyvabfB1FiFnXPfPKDRs/ZeW7gbIXFdsGfRB6IMCqFxu6CkvFn45m/4SWjoPSffjIS+pwvHyFKqX0N5rnjejwR54Rav+lA6zVQnzncHERSeNuk89jJ0GXelsI5o9IHid5Kz6htBlLi+LbUlKN6xmEhBApXlQ9itJrGqYdN3j0NjCBREia0LAZFJRI5C4bT/kx0I/zp4lYHW0orvz7gG/xtxORyX/Af4+kt3qER7hiQDEkfiyqug/uAD3PPFG7jwx0/RQoTA/m8IAQ2udrMJtmZ5YM6JhQ98qd0b/ANx330vYEUTCYrx44DCAne4G1dfB817/8PNc17E1KWfw6gjAngcCIGahDrPj9ssJjE9wCo9C97QxO5CqLKW3cyCl03rJLLZlK9Uq4WAZg06kDR0Q3C0EOoRaf1J4O5Ea0MlCdIwdD/tOoSSxh/fe6LQ0OtL9gknv24TrxVmeHYAtJpbhBmeNfeY7qOQMeJCBMd1IoE6GpWknfOUgcfEHhLfjQRxqfBtsJEAFtMVbtjtVlGOXtNuRXNNCaWdi/heE+EbFC5WS4Ql90E4lY+tDkxovOvDqwhsphbEdh2F9OEXEFmYh4LNc8VKAt5zgfNLGjgN9aVZKM1cIdJna0UCpW821runD1Tofvr10BqCUZm9gQhGMUISelB9/UTc4w0mBDpzK2adfhXeGnkV7P8hQvDpx+5QifYKSQYkjg76gau++Bx3f/cOLv7uQ7T+CwuBUueLmk0rkffV22J9NpMDiRMHHRGCZr8APESEYImV2v/004D8fHeoG5dfCTUN6DcueB3TF33iIgTHwCLkAZv5WZizWb+hPEcIZ56LZ+HFZvROoy8WGrSdhAyTGNf8uoLCSTjTZQiNgYWEYWPFfhjrykmr3iFM9TaKz1o/C2+2NNhJa+Xn4eMU0w2dR1+KjJEzkTxgqjDlF+9cIvYKSOwzSfRFfp5JAAtY/t5MmviOuW8KkztbGZTsF+AFLhfHVWp9Ubx9EZXBhvJ9a9FYtZ/Ky74MvKES1WcU1YfS85RH1Ifa01Nfv/B47F36iShLcFwXEv7ZwkeB/Rnie45HdKehor48ZcBWArYmcHtwnQMiUoTgDydC1W3idaJ91n/xgPjrTVqOJxRUTl8iVz+NvxSvT7gJlsuuAD583x0q0R4hyYDE7+PCi6D46ivc+cun+M9X75CA0MP+N0z9YmMWIhE8QOkiYhCQ0f24zWe2RfDgzURI6asXguBkggkBW3gevv8FLIABmHQUQnDJpVB+9jluXPE+zp7/PlpJaNlJiB0LsADljYZYy04fcQHCU/uyZBX9gQWqx1mPhabG119spmNqqRMaL4fzhjosKNX6AKE1B0aliGc9AtKl1XsLQnYIdAiCwJYCQRSIkLDDIYPN7Yf3RTax+4XECcfCbT+/KKa1XFq9C9yPjXVl4mKHwYbKfEqnlYhI9wNr/J38H5XzQH0oDa4Pz+ubm+upPt0pJScRk82i7Am9T0d87/FIGXK2qDsLdNb+2YrAzohsGQiK7STSdheCGlOB3QveQemeFcLHIjA6Fa0NFRTnoAPkiYCC2s/X1IJfR1+E18+4DeYrrwXeedsdKtHeIMmAxB/jnHOBL7/EbXO/whWfv0UCwvfPBQQNWAqNFqbqcpQv+Rk5H78Ch9UCh9l8IseqkwoflUoM4HXbN6B6/TLSeM3UJrwjoMsMfTKgtZhgovf32N3PYr4mBBg3mg80d4e6ccGFwBef4brVn+C8Oe+I+MeEEJDgsxibhAD2D0+CPjBS9BOXpq2mtnJZACymZuSs+Q5rP7tXOM+ZGquFeT8wMgUtJBir87eiy9hLoQ+OFiTgz8ArC6romexVX4tpA7HT3++8A35fLhP8dSRvFdj204viPgtt8ZfKydv+7l7wLhoqctn4IMhF0oCpwpnRYbfQcy7Pf099rEZXfdZ9TvWJSIKpoVpMkzBJ4PLzNAE7NnJa3hBf3e0THN9VEJoDoHSZjPAKCiYcnJdn9cSJBjsU6okQzBt9AV6ZdifM/3cz8Nbr7lCJ9gRJBiT+HOyF/v13uPm3b3HNJ6+TgNDB5qUxHQ62CFSu/A1FP38OY8l+mOuqsf/b99C8P9ul/Zzi4OVktqZG7P/mPVRvWoHGrF0o+OFDNOdnESHw2gDohMNHHEplJgHy2B1P4tfAOCIEY4Bdu9zhbpx1Lny++QpXrf0MF/76JkxU5n9LCBwOKwm1ztAagkjIPo9dpNmysI3KGCKWGLI2rPULQRNp2+xoqCZtmjf54fseiwCvp+d7PN1gI4JgJSHEgvFwuKwBRBSEFq0krbmKhKdS+CWw+Z817gOgOCyU+RmGQ2za44OeU24RewlYjA2Cv3I5ojIGC4c9NvPzvH9Ul2GoL8/FvuWfYsvs50U+if3OEHFZnGv9QtFYmSfqo9FTfUiDd1kk7MJZ0LMNs9VkpHs2+tvsqg/dE1aNlnrhT+GyErjDHVxfJxL6TkJdYSa2zHpWrGrg7wdI1QkGEwJDazMWDj8HL027G6033Qq8/II7VKK9QC4tlPhr4A1GBgzAgOcegaK2Duv7DyNtxrXUyBusWVka6kgQvougrn0Q2KUXDPGpqNu2DmqDP8IGjxGD4d+CW0M62sDfFqHUalG56jfUZ25D9Lip0McmwFxbhbodGxHc899tY3ssoCLBY1FrsHrIGITv2IbO75Amd/jZ9Z27wKdfH/R59WGgoVmsL1eA15r/w3LTcyxEeZ7bbrWIaQCe588YfoEQdixA/Uk4xnYbhSQSqCEJ3YQzYULv04Tg5JUBOiISPI/P/Ye1dXYMDOL5dEFUPOVyCq96fp7N83abGQERySJEpfUVzn2eqQIB7sMkRAMpDi8LFLcofb4XkT4Q+sAIBMd1Fe+MhTc7LAZEJApnRSYxbL3glQV8TkGnUZdQ3M5Ci2fh7Ree4K7PZFFXUZ8+p4mlj1x2fobrEZHWT/RxJipBcZ2gcFsi2Ekxttto8ZmnKAwhcSKcy8w7OLL/RUtNsSA5KYNnULn5t3hy+hUvR1XbLdiX0gtlAVHo+/L99N6I+A4b7o4h0RbhvbTQZ9++fQd6T4bcUUriz7BkCWmOM/DBgPF466rbxAY3KtvBwZXnxq0tTTAW74cmMERoVy37s9FckA3fyFjEnHY2FCSIeEDjFQYC9Fmp9xODtIPvsfBXqcRZ9wxOw25sgY/bs5yJAZtZnbwHAt3j5zxLqjh/9lMQ97hclJbDyuZkGijpWaWWD3hRwUFpuu67wOmxU5irXK3ugfX30rOIv+wPwPfEd3qOy0IBQpiwRcRhsUBFBMjaUCusAy1FuYiffin0MQlUHBJoPJVgpTrwX8rvECF1AmCh8rJwv+O1x3BO8R5gzjygd293qBsLfhMnIX7eZTI+m3GL2JhI9S/Kye+OTdts5uZ2slndbU3lYBM+tzeTBd6XgM3gTBI8Dn48L8/aMVsKxHedgTT6JvGsNzS+ASJdz3vii6cLGDbh0OcFd74soD3WARfYFO+aFuA8xbuhsnE81to9OxC6Vjy4NjNifwjXqYEMJhme+rhWALjq445DfVFsgkRl49UN3C6e+nB7uOrn56ov5X1ofd19mdpRWA0oPc7jgF/BSQSfftpCJGzEpnm47ZtH4P8k6Zr3PegOlWhryPKaJpSWAYm/h2TSsoYMRd9XnoGuvBwbew8W850HNqrhwVWjhSEuCZb6GlhqqxExbDyCu/cXQpWFY+O+XWgtLxZOhRyfhWHt1rWwGUn7C4uk72qYqytQvXE5TBSvYe92FP/8JUL7j6A0fGFvNaKFyIbKYCCSkSMEPGvjPPCyCbhi+VxYaqpEicw1FRTPz0UsaKCq3b5OzOOzINcEhwkSweSEzfpVaxcJEqOLihNTHayNHUiPNPsD6fkFiLxqN60SQkIbFMYNAEtdDdWhRaTtGx4j2qEpb49IO3zwaESOnEQDOKXrLmdLYS6RIIPIk7KCiknHCRzQlSR0bCR0Vw8eg4DsLHR/4wVgFGmisbHuGATeg37wIPR860moy8qwpccIcftwi9BfBr1vl8OfWfzl7wLUAFx3j9WIP7OGzX+FhzzF42fow8Hvwhx/JDieIBgczw0WqEedV3fn60rbG+77nAeX0Z0Wl9mbtHF5+VkmLB4C6cLv1+dgWlwmN3nwqs8h9aO/R9bX9TyXg++56uVux5MMLhkTxpzEbigMS8KA1x+D1ofqOGqMK4JEm4LcgVDi3yEpCRg7Br3vux1qoxFr+w4Va49dQxQJChKC9Ts3oXLtYthbmkhDpkFMqcC+N58QnvVsLucB0UFakm90PAlqLTJfvE9o/1GjJ6P4ly9R9PNnUBsCYWmsI2E8D8G9ByG03zBhTcj/+h005++DsawQ9bu3iLxCeg6knH2Q/d6zMBblC02/dssaIiS1CCIiwpaAvC/eRGPOHjFAV61ZLASxf3InEsb5yP3sdVFOFt61m1cjhPLjNLIOSW+1mALhsLJFs9G8Pwt2UytUej/4kraf9/kbqN+1CVFjp6FixTzkfvKaICq25kZUrlwg6uyXnEFkwAdFP30u2sFcXUbkaAdqNq5AQKcegjBRAV0NeQLA781BWumS4RMQkbkTXZ9/Epg2DYiIcMcg8Cl1Q4egO70/bXkJNncbKUb9f0wIJE5peAhBXnwX7A9PRv83HoPO2kpjxjhXBIk2A7kDocS/x6pVaCUtPzcpjYTCoT4ALDhbK0vRShqvNiyKNPBwYTI3VZUJbYZNwObqcjRkbhNEgLUeJgkKnU4I/0YSyIlnXY4IElBRo85A7KRzhWBnrapuxwa0FOQg6ezLxbRD4lmXiWmIpry9QuA3Ze+GJiQchsRURI+bhoQZ/yHNX42GPduFA1/saWch49p7ETVmCgq+/UBYGep2b4U+NhGdrrsPnf/vITTs2ymEOpuZD6QXz+mdiYTp/yFhrkT1huVCY2MLApeLtX1bUwOsJPidNivqM7cg9oxzRT6RI04XdWGyYDc2o6UwTxCORFGHOMRPu5iea0LtjvWu9jih8IGV2ieurBjxVC4MGQwEB7vDvDByNLBgEc6t3Yobf3gaWjZ3UztISBwN7E/k19qIDb3G4IlLn0fJ828At/4XaGlxx5Boa5BkQOLv49FH0Hjb7bjvqrvxMwncw88vcFqtCOzcS8ztWuqqD5g52WM6uMdAxE29SAhTJ2kPQo/gcFA4pcNbzyZfeJ0Q/nlfvIWSed+iet1SIhLlHEVMO7AwbszJFP4FLaTV8xw/WwnY7N/36Q8Re/o5Ir/C2Z+JKQkG73Ggj0lE3c6N4jmeouCpCnNtBSKHTxRC3trcQESGfRIUsDY1Qh0QfCA99tIunP0pGrN2CssHC3wuEztEGuJTRNnZF4GfZSSdfw2MJQViWWXJvO9QuXoRrPW1YlrC2lRPMZxECnJgE1Me+YJ4tJYUiimTE4lmvQFxlO+Lj9yAgb06AT/OOnSawBsDBwHdu2Ng5ioEGBthk2RA4g/hFBaCXRkDUBRIferHHyUZaMOQZEDi7+HBB1D3+FO4//ansWTYePi1NB9CBDxgbZm1Zp5fF/Ok4qaPsAz4JaZDy/P1PLVAwo+do+gfaIJCxfy9R/h3vfUJpF1+G4K69xN8wUkC0z+tq/A7YMHLwtxUUSLIgVgLTuXg531J6PP8vJryZoHLwps19oZ9O4SWzolxOVyC2wcqEoicBi/b8sw1e4T6gfRGUXoGSq8g1xVG8QLSugmLx943HoOpphIKrUurF9Mku7cIy0eX/3sAGdfchbABI4TFhIW+Pi5ZWEw4L/ar4GkKTtOT54kCnzuRUpSHFx6/BV2G9Qd+oMHa398dehjY2fKSC1GyfAseveIllAdHi2OPJSSODifMKh00FhPufOc2DA6yAfPmHzr9JNGmcGJHH4n2jXvuRv2zL+C+257EiiFj4GckIsDq+mFgB8CGPdugCQxGwrSLxfJCFt7C458ENgtE4TGtJiFNWnLx/O+Fpq0NjRBhdpNReGvzlICDNG59bJJIlx2lfKNihZZuaail3qsg4X6aeOYASJBb6qtR+PMXpHHnkYDW0S0f4ZzIDn4czmXwBpflAGE5HO70eM8ET3riNpEYU005in75gsodiYqlc2BrpvZgYkL/8fQDe3nX7tosLA5MAJjwMAnRhoQLwsB1cPB2uiOJoBCObMnjh2a9H9IKcvDcwzchY/QQ4PtZhx5x7A3eLIqIQOG3c/HYpc8hK7EbtAec2SQkjoRFrRN+Ard+fC/GqiqAOXPl6YZtHJIMSPw13HYral58GXfd/jTWDBz5uxYBARKsLCBN1RXCLN9aVoy6bWuFs6DKL9AleBU+Yqpgz6sPo2LZHLHksG7nJiHoWVhzXH6+pSCbWYBw7mNtnK0CvF9B1epFwnzP6TF58HhtKzQ61G5eJTz02Qoglv9ReiygWRBzGgJ0T6R5lDqwtn9EeiWFiCChzenxMyz0K5bNhSEhFelX3AY1EZ+azSuJOygFgWDio4uIFqSAlxUy4XDVwWW90EXGoJzqzRYH9huwt7a4ykflPN5gItApdy+ee+j/kDZlAvD1N4DYHfEo4KWeM89H/uwlePz6t5Af10lsMCMhcXQ4YSYi4Gs24vYP7sIofT2wcAmQnu4Ol2irkGRA4s9x042oePVN3H33C1jfbyj8W5p+nwgQ7CT0eCkhC+PiX79C9vvPizn+tMtuESZ59sAPHzQGwT0HIfn8q4kInIWW/TkI6z9caPnBvYe4pgIoLd+oeCh0euGFL4QsCVX2EQgfMha6sCihWQuSwfsUsIZPzwdk9IAmIEh8D+zSWwhh3gOAfQaEhYLue38/nBD4RscdmZ5/oIjHVg6unzowBKH9RyKK6shTEOFDxiG4xwC6HyRWPHC+uohYWGoqoY9NFuTBlZ/SVQciU6F9hsIvIR02IgJMHNhHwUNCjheaDH7oQuTk+cdvRsrZU4FPP/99ItDaCpx3NnLmrcUTN7yFgpg0sfXsqQEXoeN9A8Q0FUFMFf0ZGaM+KKak6C8/xxspSRyEmdqTHQfveOd2DA+xAL8REUhybfok0bYhNx2S+GNcdw3KPv4C997zPLZ27yeIwF8CDZbsGW8zNpPANpMGT8KdNGKxqRAPxCq1GEyFwCUtms34atLy2bTOm/80F+aI/QXCB40Wznm8Jp8FLKfLhIHN7C67umueXzgp8kUCmzVvFsisafMqBTE9wTE5nte8/OHfPfjd9EhQK4mYcLocR+F29uP0WchzeXgqQ8z/U5iwMFBZxYZKVC9hoXDnJ+pA6XryOCTP44QmIlg99mzHs8/cgdjzzwLe/5DUgd/RB5roPZ83A1lr9uCpq19GaXgi9OZTx/mLBb+pqRZVeZvBxxr7hcaJDX58FG4fliNA/UDpOteAt0HmDYGM9eWozt8mdkXk9yqsWh0YJiICAc11uPPd2zAgjn6fv8wBYuPcoRJtEd6bDv3OSCDR4UHCCVdegbJPv8Zd973094gAgwZGFqAs8NiJUAhKQQQYLjM6a9gsFHnagDVxz+5tJBrFxkDWuhqxrp83Fsr+4AVxnwdxXrvvgmvwFULZI9RImHI64sREniJwEwEG3/PG4d89+N30KF+XKd8dh8BCnOO4/nrdJwLDQsVFRugZiuOdn6gDC363ADkkz+MAJgJ9dm3Gc0/cgtiZ5wMffvz7+dXXA2dNxZ41mXji2tdQFpHQzomA02unQBd4R8LiHYvFUcolu5aBdz3cOfdNmJtridgd2S94l8KW+jLsW/65OAaZDx/Kos8lu5bSe1SInQpdloWOSQiYCAQRubrnvVsxIFHv2s1SEoF2BUkGJI4Ee45fdimKvvoOd9z3InZ27fX3iIAXWEiyRn2Egx4LQY8mRX+FMHWDhSfv4d9Sul9sxsM789laDm4VK+J6niUc/p3B+XmnyTjcBP97Jvm/kh5/PjL9w+Ic8czB/MT9P6nDsQITgX7bN+KZJ25FzFWXAe++5w45CurqgLOnY9eGHDx5/ZuoCI2Fr8noDmyfUKi0aKouElYAYX0h1sY7/4Wn9EZtIS899RFCnacM9CGxbN4Rzx0ACXt+l5kL34elpcF1JkFEEhor9xNntou0yvesEU6vbFnoaGAiENJYjXvevQV90wKBeb8B0THuUIn2AkkGJA4FE4FL/4P9383GnQ++ht2deghnwRMJ1qr9U7uIDXuacveiYtVvCOk3QmjWHd0U+3fR6OePgVvW4rlnbkfUTdcDb77lDjkKamqBaZOwfWshnrrhLVQFR8O3nU8NsHDmEw75hMTmmhKh4VMPO2AVYfM+m/vrS/chY9TFwljDEOcnuC0EfM/a2oywpN6I7DQE5uZ6NFcVQOsXLA4L4rglu5djz5IPxecDiXQAtGr1CKuvxD1v3YTe3SKBOQuAsHB3qER7gtyOWOIgLBZg5oXInbcYdz/8GrJTO8HPeHKEAZvmdeHR4rAjla8ecVMudM/LH6qNSxwdTtJ2m/wCMGzDSjz98v0IvfUm4IWX3KFHQUU5MOV0bM1txDPXvoy6gHD4ikN92rdg45MKs1d+BaulBT1Ou15MB4jpGyIF5XtXC3KQ2GeSOHqYfVW4tmylaSjPEdYAnX8I9UWLsBr4h8UJYR+a1EscpRye3Bu+AWHw9Q9DcHxXZC3/DPrASHFK4lHPQTjFYCQiEEUE6563b0KP/inAjz8dffdKiTYLuR2xxJFgz/Fzz0bOopW48+FXkZOcDsNJIgICbgsAnwMQPWG6a5teL5O7xO/DRQT8MXLdUjz5wr0Iuf0W4Nnn3aFHQWkJcMZp2LS/GU9f/TLqSbjpDj/drx2C5/DNjTWoyN6AlIHThTWALQEWYxN2zX8b1YU76XMjSjNXiL98kmJrQxV2zHkVe5d+jM0/PIX8DT+JFQPm5joUbluAvcs+RVXORuFAyJaDTd89gYaKXCIHacJqkL/xF0/u7r+nJtgiEFNdhPvfuRndBmdIInAKQJIBCaC5GTjnLOxbsR53PPgq8uNTTy4R8IAIAS9DtLU0HzLfLvH74CNkmQiMWbUIT7xwD0IeuAd46ml36FFQXAxMOQPrS6x49tpX0WQIOiWIAIOFdX15LhFJHYLjuooT/niqKXvV16gr2SssBX2m3ylWEbA/AB8pnLPmexFn6H+eQ6dRF4v7xtoymFvqhWugf1gC9m/6Fby8kLV/cbyxk08kNCOm6whxDHJrY7XLinWKolVrQGxlgSACnUb0AGYRAQoMdIdKtFdIMtDRwUvIzj4Lu9ZuxZ2PvIGCuCQYWtv3PHFHhSACBn+MXz4PT772EIKeeBx4lK7fQ0EBMGkCVlcCz1/7Cpp9A6Dl0+VOESjVGtQW7IDV2AANafLCodNuR2TGIJiaalBNYfqgCIQl9UL5vjUwGxuR2Pd0dB5zmXg+MDpD+Bu0NJQTmeiMyLQBqMrbgmbSiMUSUVL+PXsT8NSCzi8EDWU5aK0vg/IoKxJOBRh1BsSX5+H+t25E+vgBwA8/AQaDO1SiPUOSgY6MhkZg+jRs35qJex59A8XRcZIItFN4iMBpS37FE28/Cb9nngTuf8AdehTk5gCnjcXKJgNevPoFtJCwdBGBU8m8TUKap5s8PqfsN0hav6m5FgERSYjtNoqEfSscDhscfPImxQ2MSRNTAOyzwr4CLOzZCuB0OBGe0gdhib0oWd5w6I+E/ak5RcB9JLk4Cw+8eQNSp4wAvvwWcJ/HIdH+IclAR0VtLTD5dGzdux93P/IaSiNioG9t30vIOio8RGDygv9n7yoArKrW7ro1c6cTZpihuztFykQE7O54dj19djd2N3ZhIioSooCUdHfXMDMM033rX2vfe3FEfgUFAT1LN3PPObvrW9/Or3A/iUD048OAm28Nfd0NVq4EjjkSE6tT8NTFj6MyItpcSfxPE2I+bxWS67eBKzo+dKCQTg+0oaqswOwgyF07zwh9HVVtThUk9Ly7KSktOsxaNgVZy38igShHWX5W6PTBYJ5ppKCiKA+JdZoiOqkOfL7gmRn/FIgINN28DHe/fi0anno08MHHgPuXcxssHPqwyMC/Ebm5wKCBmLM+G7fe9Sy2p6Qh+hDfS/5vhZ9CrCQ6FieO+QL3vP4oop97BvjvjaGvu8Hy5Wax4ARk4NmLHkO1MxIR/9BLh3TJVUJaYwrpXORvWQaHK8q8l7CPTW2AvPXzkbdhodlRoCmE3UHvRQTKCrYhd81sNOp+gjlbYME3z5iDh0Q4NKKgXQZZy6cgUmsu4lN/ddjVoQ4RgeYbF+OuN25A3TMHA++TCFgjAv84WGTg3wZtIRsyGD9vzcft9zyHHUmpiKr858wT/5sgIlAWE4OTR3+Ku955ElGvvgJce13o626wZDGJwDEY56iP5y8aBo/DhQhv+FTIfx4k9KMS05HWrDtW/fSRXphpg4S0JohOTENEVDz/6irp4BTBbsH3Wg8QERWHGGr8IgUt+52PdsddhaqSfEM2tFagOGcDclfPRIOuQ0w4/Cfo/hBHWVQsWq1fiDtfuwGZ554EvPMB8A9eHPlvhnU3wb8J27YBxx+HafmVuOfOp1AYl4ConUcEWziU4LfbURodg9O/+hC3f/IqHK+RCFx0SejrbjB/Hsv+WIxJbIeXzrnPEIkIb42rn/+h0Nx+dUURZn50D+p1PBqNug01Ar5k+yazVkDnBWgxYWVxnjlVcCdsOjLbS3sbEZOcCRfJQHVZIUp3bEFiRnMzEiASoXsK9HvhN8+atQbtB18Hr3Zj/H/k4hBCGdPcdvUc3Db8v0i77DzglddNvlj456Dm3QQWGfi3YNMmMzXwU7UL997yqDmQxl31T1sw9u+AiEBZVAzO/PJd3PzZG3C+ORw4/4LQ191g1kxgyCB8XbsLXjvzbtOhu/4FRCAI3UvgNvcKVBTmmEuJJKfD90T4PVXQzZUOPnurdyXGNrPdUFsSJfhlT+RCCwsDAT6TUOkeA61HKNy6wmxfDJOEQxs2MyLQYeXPuO2dW5B65UXA8y+ZemPhnwWLDPzbsG6dIQITA9G479bHUEaN0m2NCByS8NkdqHBH4dzP3sZ/vxgOx/vvAWefE/q6G/w8AzhhKEamdcUbZ90Fu98P5z9scdsfI2DWBdhsDgr2/VDvKSR18ZFPJMGvkwcPXaEpYVAeFYdOy6bhtvfvQPINlwFPPhv8aOEfB+vWwn8T1q4FjhuI722xuOe2J4xGaRGBQxNhInDBJ2/gplFvwzFixO8TgWlTgSHH4/OMXiQCd/9LiYAQvHlyvxABIRAwUwPBEYFDmQhoRCAOXZdMwW3v3Irk/11tEYF/ESwy8E+GtpAdezTGRCTh/tseR6XbDfdvhkItHArwOUQE3Lj4g5fx3zEjYPvsM+C000Jfd4OJP5hdA580HIA3z7iNRMD3LyUCFvYE2p6qqYGeiybitvduRvJdNwHDfucIawv/OFjTBP9ULF0K/wkn4MtajfDIDffD43IhsrrqH7LG+d8FrRGQxvmf917AVT9+BXz6CTB4SPDj7vD9OOCkk/Bh28F4/8T/GhLg/BdcnGPhz8EQAXcses//Hjd/ci9i77kduPeB0FcL/2RYawb+6Zg9Gxg6BHP8EXj6qjvgdTpJBKotInAowgZUuSIwcPIYXDJ1DDDyS+DYgaGPu8HYMfCedTbebXcCPjzhOnOGgENEwFr7ZWE30NRAtcuNvrO/w/++eAjRD90D3P47J1da+EfBIgP/ZKxeDZx7LrBsGTxx8RQEPtjDWqElEA5dxMUBb74FDBgQerEbjBoFnH0WvmgyACOGXFWDCFgFb2H3qHZGoOPKWbj2q8cR88RDwP9+5+RKC/84WGTgHw0WZ1kJEOXmT/7+B+x3tkCw0/7dJT4TJwBnnAVsz0NRQiocfpJALWgTEbDIgIXdwoYAq0YMWE8eJhG45trQewv/Flhk4E9ixfpsmhxER0WYI0qD55kfZMJW88tOZ+jBwj8GqmYeLQD8bX3zk/BFbMtC72ZpcMZGBe2ZU/DY04sQRJIYOkOnxlnc0MKuiIgEatcOPVj4N8EiA38SKzbk4LZnR2Luis1w+UrN4SMiBZbybeFAQmflO+OScdFZA3HrWYfjV/fpzZ8P3HorUK1DhkgIrCsoLOwK9V/abuw/CDuyUwYB91trGPYXLDLwF5BbUIrbnhuFCRN+QOnmueZ2Mrvd0sQtHDjoNDxXdCISGvXEeaccizsuOhKu8EiA1ws8/QwJwS1AZz6fQVNKs/t7eSxYODig6ltM8yrNlXewDj+stxb2MSwy8BeRV1iKO1/6DuMm/IjSjbPh85IQOCxCYOHAwa/tg+44xDfqgXNOIiG4+Ei4I2qMEbz2JnDLFcA9JAfn8VmE4NA+I8fCPx3qUifSXEVzyc3Ai4/rrYV9CIsM7APsKCrD3a+MxZjxP6BEhMBTZRECCwcUQUIQi7gG3XHWSQNxJwlBtFsLD0N4/V3g8suB26uAi/hsjRBYONgRTzOD5hqas24kqX1Kby3sI9QkA45rr732vtBvpKSkhH5Z+COokz2sfSNsKfRj445qeEpyzRoCmzkgxoKFvx82e/DsfW9pLlZlV2B7GVhHGyLCFZoy6NIRaNQEuGMM4PIAvfhu92sSLVg4OEDeiqY0nWgeJStYvQMYMhCwW0Na+wI7djA/Q7DIwF9AVKQLfTo1xrYiPzZsJyEozSEhqDKdsgULBwJhQiByuia7EtnFARzesdEvhKBjO6BxCxKCb/ngBXoH/1iEwMJBCxGCRjQ9aIbNAlZkAycMCu6csvCXYJGBfYhIl9N0trmlAawXIWAn7LMIgYUDCNU9jVKJnK7NqUBWoR+92jf4ZQ1B+9ZAc5pbRwP+auBwvtP6AYsQWDhYoc0wDWgOo3lqLrBwK3DyYFZ2a4Tgr8AiA/sYESQEvTs0xPYyO9ZurwoSAmpnFiGwcKCg6SoRAi8JwToSgq0iBO0amNEsg7ataNoCt41hR0vVqw/fWYTAwsEMEYJ6NCIEz88HZm4CThpEKWb1s38WFhnYDxAhOLxDI+wot2FtbmiEwCIEFg4ggoTAYwjB+u0V2FwgQtAQUe4QIWjVAujUEbibhKCkAujHd1pQaC0qtHCwQoQgk0bTWy8tAKatA04kIXD96nQNC3sIiwzsJ2hvd59OjVBQYceaXA+qRQiqKyxCYOGAwRACnwee4hxszK3AhjwverVv+MsugxZNgS5dgXtHA3kkBP35TqMDFiGwcLBChCCDRqNZLy8GpqwETjqeGlmNnTMW9ggWGdiPcDjs6N2hEUqq7Vido3nb7fBVWYTAwoGDjs0OkBBol8HG7eVYt92Dnu0aIDYqMmihaWOgWzfgrjEwWxDCdyFZhGDPobVsauL6qx3GmnKxsP8gQpBOo7r6xjLgx+XAKUOsEYK9hEUG9jNECA7r0BDlXhdWZFeFCEH5v4YQ2GwBlJdXwOcPoKqqGg42UMe/fp1PAF6vj//azK4o/WaF+NvWP2mEIOD3si5mYzMJgUauerRtgLiYECFo0gg4vCdwz1ggqxQ4Qo5oLELw+1CTjqFhcRbk848HyGP/Gqd3FvYvtMtAVyqIELy3AvhmMQnB8UBkqE5b+ENYZOBvgIOdr4ZjK/0kBNuqUV2aB1916T4jBBIiVRXlqPQGEBlxMB125IfHE4tBJxyFBGc12nRoi7KsTSjx23+zNdjvp6RhQv4meXgAQSLgCyA5NRWO6jKUeW2Ij4tHhJ3C+W+8YdiMEPh98JTkYMsOEoKcICGIj3EHLTRsAPTvDTw8HlhfDBwpRzQWIdg9IoIXhH7+PfD8B5RFPwGL1jD73gIuO5XflXfWgsz9B+WvRghq0Wh668NVwFcLgROPA6Kj+MLCH6EmGbA2au5HOB123HL+APznrIFIaXYYImJSzArvv44Aqqv8aN+jHwb2bIqqap0cc7DAhmpPMeq16Ik7HnwE7zx2LZrUdqOySpvZd8U/nwYIGh1p0Kk37rvzTvxnaFvEZ7TDay89hC4pfpR7/15JKzIqQlC+ZT4mTZyAm58bhc3ZhaGvRO+ewHdfAlPqA7fxWT2ENfL6W5B/Z+cCVzwK5PLv6QOB044Gxv8M+Kwpgr8P6kLKaLSG4E2a3DHA8aebq7wt7B0sMrCfYaPa979zB+CKsweREPRGROy+IAQBVJT70HfQ6bhwUAeUVmi87GCBNP0qzFqRjdqRdmzJzoOt5hn5hI5udqU2xuOP34nOSQ5Uev6m3pNlodX15RWVVHbZi/i9qKishl+Xuu9PUDu0Od3wRrrRb/C5ePmuS7Bp0peYsqECUc6/vwkGCQGJyJYF+GnSj7jpma+wISs/9JXo0RUY/RUwvRFwC5+VPVqbZWm5v4BVeto8oISCqBWzqbgEKC0nR2BxHlTc/N8C3caZRvM2TdEPwHGnBedrLOwxrGmCvwk92zZgT+HGkqwqVJfmw1tZ8iemDPyoKCs3wtPv9aLS50VxQR42rs+B30aCUFGBSmqa2tVQVV6GsioPPF6fGYauqKyCM8KJyrIyVNC9Lleq4HeH0wWH3YYA/TLuPXRPe96qCnZu1QgEGCaFZ8DupL/0Z3futUaA7yurvaiuIjGxR6AieyVGT1uLnj07YOG0iVi+pRBexllak93mR2RyA/zn3OMwb/QoLMkuhY+CxulykZ36UFpaAZuDva2vGqVllfzmR6UEuM2OCKbNW12JknI+Kw4M00myYadgL2Fv7OW7Mq1XoE8Bko5yxlFx8tucsHnK4Y+phS4t6yF34wZUuWujfcsMVBblYkdhBbyBADxVlahmZFxMbHVFeQ33DhN2dWU5yio9jAPL0Ut7DNsWCtvuioC/ugJlFcx3hu3x28zJfz7Gd8vqNVi3NQvLlq3BvNmT8M6X003/VcX4e+h/tV+LoZnvtFtaTrd0r7925q/Lse8Jg5kyYL5qyiC7oAxLt1ajS6t6SE6IDlrIrAMcOwB4jB3rYhKFo/hOhEADPPuZO/2t0AxbmKuK7ChtapZh4qNnfZdRMYTfs7zSkoAhfYAGzKrM2swa1u3GdYHDOgBtm9C67Mt/+VGTSIWJlQaF9E325H94tq+mXUHxkRvZ3XUgSe/0TW7lrqbb8LdwvPfNDOXBC+lYCTTH0HyzAXh3RnDKIC5WXy3sBjWnCayLiv5mvPrFdLzw/hjkrZ6G6uJcdvZqrXsCCsQyBwacdjqGtk1GVrEPfQYdjdWfPoxbXpwCV4MmOOv0k5FRthovv/8NWg69FOd3TcPGlQvwzczNOKJfO3z6+lfocMb5GNoqFnmeSARyl+Dlt79Cvs8Fd2omTqf7OnT/6tvfILnLYFx1TlcUZBUjOcaDt195HQu2ujD4gvNxXIto7PC4jfuX3hqJHF8kjjrlQpzYqRYQCYx7732M+nkNIup0xRfDr8Uzt92MjbX64ooBzbBs3kR8+M0sxDbrjjeHXYo3Hn4F9focjfiCOXjj8ymodDTEZZccgZlfj8AGRyfcfO2xqNyWR6LqxhdvDsePK3JQu3Vv3HD+YPZ1AVSvn44nXxuD6tqNceUlpyGBwrd1s7pY/sOnGLUlGZcOak0BW43P33wZs6pa4pVHr0R6XASWjvkA4yrb4ZrOHlx72wiccNPlqO8rgj25FlaM/xRvj5uLDsedj0uPbgIP3Y98/y38sCQXLXsfj8tP7Ao/ydHyCZ/j3e8WIbZJe1x5Rj98//YryG1wNP53Zg+WVgDTPn8Xn/+Uhb4nn42z+2VgU1YpHOVb8drwT5Hjj0CPY8/ABUc2hcfpxIKvP8G7Y5agfq8jcYX8dyWhdWYM0/wyPpy6DjE1Lxzah9CUgYRGdJ126HbYADx23VA0b6BJ2BCWLgcGngI049+n+SyhU0kjQXOoI4pJKQLWZzF59Zg08iA/06akmXUcISFckANkbQdSE0kAtMddhEjavwS45Az9WLMJqEtC4CYZMBdAiekxr9bxfUYq38uehBX9ZXVGAp/NtLaKlf6t28i48HvT+nwVx3fKY/XMbE/+imAcM1gsUYwD+Bz+pjhu2xwcoWhOAmLiLLciAPQ7dxujyXgmUc/z0Z0Ii1lft7PX/4dB6RKfZZmY2w4re7JD+gyor4KxsCusi4oOILq2rgdXZDQ1sSpUleXDW1G8RyMEHmrqqW2PxbD/HYMZn3+JiSty0b5TN5St/glf/bgU6R0G4fLTDkeHJinY4UvENZedhfLNa9Fu4LGo67Wh+2FtMH/+OvQ4rCNyFk/G+98txRnX/Bft3Ovx1dgFSDPu+6BbqzqYu2w1GrXphrSq9XjnvdGo3fccXNEvAWMWF+D4fl2QtWgSPvhumXHfzLcMa+P64Z07B+PLd4djgb0TnrhiAGZ8NxrZjno4c0gXTBn3I5r3G4QBnVqidaMETBkzAaUJDXD84e3g80WhT7/OaMFecNP0H7G8rD7uv/NsrFs4A9ENu6FtXCE+fu8LlFPI3n5Wa3xLwXjXw4+gaRlJwGdL8Z9bb0LdbdOR3WAwXr/pOGxcvx4lZLtzVxfj8stPx8+fD8f6hL64aUgT2Op0wpldMjFn9Ua07HcsTmzVBItmfIGpRRkY0rkWJo76Aj9ticVdN52Fwu3FuOiyczH78zfovh/uOKUxxs4qwmOP3YbiuZ/i3XkBPH7Pf7Bt8jdYEdkSj9x0JlZOmYOzbroRJdM/xvjsenj06v6YMnMV8747qjbMxXsjZ+LoS27C4IYFmFrQEO8Nuwxzv30XX2+uhSduPg1LJv6Aw/5zH648Mh0LVmTBu2MjRk/4GQVVATN6sz+gEQJ1oBoh2F5QhsVbK9GpZT0KvtBy+NqUQCSdeHEiMJUS8Vi+kzA51EcImIZvxgP3vhoUtKOnAB1bA99PB14fSf5D7bKoAHiY31/4BJi5FBgxDliwTKN8dC6BQyH71bfAfa8BE+cBb38NbN8K9OJ3CeL5S4CvJ9PvqUDnNpRRIgTU7DufDTTMAFp3Babz223PA18yeyfODYYRxe6glfQykoklDPfyR4CP+P7T78k9+K4142lIQDbwvycY3y+BsVSCxzPuHZoCyVphz7J5+SPgvyRwoyYB8+jPx/SDTRApJCf/2K2PqpMiasprjRCM3wK8+RMwmBU3SUzKQk1YCwgPMC47qSduumgwarfoi8iEOnu0hsDhiEDV9gV46+sVOPK0EzHomP7o2boO4uJqofGRg9DGtgoff78WGY3TUb4jB6s3b4O7dkuk+fKxOGsryqv9KNqxgR3UJrQ9+kwc0awa334/F7Hp9dH0qLD7NajdMB2ByjwsWrgYrjo9ceFpnfHjqG8QqNUYnuJNmLd4E9odfRaOaFqFbyfMRe0mjbE9ZxtySmzIjKjEyGeHY1F5HJo1T4LHw57P74ffV4qPX3gJk3dEoElqjJmvFiJjorH4h8/x+YLtaM3eLzYyAH9VFYpKKmCjm+VLFqHE2QIXX3wcFoz/Cvmu2tSQ/VizcTti4hOxY8o3eGnEIrQ9siM2THwXvU68GtNWlSGldgI8uatx6w3X4/nP52DujHlwZTTE2inj8MZXMxCX3AAls7/E82OnITW9EQrXL8LyzXaceslFiMqajjlbvMiMDeDW667Cc8b9XKa/PqKLt2POyg3srBnv70dh8tYoCoYElJWUoLiiGm5U4dl7bsTdb07CgmmzUBidhhT/DoyfMhtpXY/Dsa0dGPnVZCQ2aIrSojxs2lGN9FgHprzxJiasC6B7jzp478HrcewVz6Ok2oaYqABKS7QDZf9K3eBNmzaUb1vCtE7ETU+PxJK1VCnDaEnJNO4rYEsH4Eo+S/OUVnuoapcUpKWF5DYLKG8leBsy9czij0eRGFCY/zCLdtwUoBT8lVXA8HsppJ8E3noUWEvZcu8r/B5PYb8IuOU54OITgefuAJ69CfiWpGL4F0H3k+YAfToynIXATz/zXWiBexnzzzQBCq3xM8m1epMMPEtiQb9uPIfk4AVg6Qp+Zrdw3j1A/y4kFW8y60+l8Ke9bSQvIhvXDAO25pIoPE73dNMok+4ZzwD9XrOOdp8BhvYF7rocOGkAcP1ZQGONbPzT1zSouaiOihCQzCGZLOsYFtL6jXyw8P/BIgMHCBcO6Y6bLxmMtFZ9EJmY8YeEQJ1VfmE5jhlyDKpW/IR7b3gAH/y4HH5nAMnJLfHgkzcgMGcCZiwvQ9nWJbjzptswjdrtpvnzMWXxNjgjHFQGonBYv56IDHiRTM0vkh2hRhySkn5xP33RDtg9XrTq1QuZcW7Yo9xIcTtRzZ7Ja9z3QISf7pNi4GbtqS6rQkJsAr/swITpqxARF42A18OwHOagG1t8Bo494nBEVazDj9MXYEepF/5AAF6PBwFqpd6S7fj4g0+wIruUfpXClZqMlNgI7NiShwadu6JNWgx8zgikxbng8fvgLwugQZN4zJ00C9keJ6JtfngCdpQX5WPNsqUY9e3PqNe1DzpmurFiZS7c0W643RFwOG3YNGsynnz7Y1S4bZj29Q9Ys12kw4+YtIbo3bkhqrx+ZCZHwW4LoLhoK9atL0BUyL2vuhp+hw9NWjSFo4zuIpzBdQrllWjauj3quj1Yk5OF1Wu3wxERiSgd6OPzoarCj7hatUgAWuK8E49mOnwop5soZxRS4ivx48RFsMXEGL/8FK4FO7KxaPJP+GFBPvpQm2nMcvIyjvsbhhCwklWQECyY+SNufmYUFqyS1AmhOVXOH6ky51Ey6W55reA+hAlBpTe48K8zNeUp1Oo3MKl1qDFHUsiyyM0e9t7dgLMGAp+Mpx0K7Qxyop7tQmQhmgTgA6BfZ7pLofY/AdicQ82cdt7/jt+ZnUf2IDmYRtJAwW4G/0KcTgSETcDgxvNg1uK8Q+0+n0raEUcARczbxavphvbvuoTZfQblGQXbcYcBuQVAznY6ZHdxVPegW21vjEsGbiKRmE6CsnIlkFYH+OwxoHVj4PupJB0zaIdxdihthyqJ21toOkUjOC/S1CHzGzAUWMWMtbBbWGTgAOK8QV1w26VDUMcQgswQIdh9S9XbyEg3hVcFUrsOwjWD22HLuq1wx8Vgzmev4Lqn5+Cu4cPQp3E8Ag4b8teswsbsAgpQqgHuZKRSA62kQItu1Bx18mfhsTcmI6V+I6TEODD7s5d/5V5bFcuiU9GtvhcvPvYm8uLqI532NHce1Zjud8yk+5+QTPdRdh/cUXGIdnlQVE4BH3AgQgv6TIxt8EZF45iTz8E1x3WBr8qLtLp1kRJtR1xqBjITo+AhIYgm4XC4onDKdQ9izBuXw1ZejsxaGSj3u9G9fSJGPP0iFlfVQr1E9tS2CHaMESivKqeAtsHl0gI7G8MlQck8DA/fewHcFfkkCA6zEFL9r6ZhXE4nomIiUUXSUFQaQOP2ndGVPWWEzWtGTVp0a4mNX7+Dj2cWoWFmqlkUqV0QYfe6e8JJP6R1dTv1TFxwRAdUlnpw9CV34aWrByJr3QbUapxhhvPViWv4PYKSJS7Cj5/HfI2Pv5gER3oTNExNYf7wW0Qs4twBdvxVJE2KK/NMjI9CqPvAC3DrJb1QkLvD+PN39d1myoCmIns5Fs76Ebc++xXmraAqHEZjSs+JXwHFlHJX8Flz4+psDzXh4gNYDEZLdpPQ9O8aFMCnDqJglQARWBSsUka4auj9uY9pZ03wE6ur8UPz++UsryupoS9fDyyg0M8vIsEOrSloT+Lw6H8pmCmod+4wcNFf5pfm7jV6sHoDs7Gcz3Tz2Dt8x7+stmbxoSMueKieU2sTGC9ySCP8DeKBWklB8pKsJR78Jj+r2IXIXlwicPwxwBl0P+xOfmb4T5G8mDUFqtT/BiidKk9Naz1L04iFOeDE4DoYC7+BRQYOMM46thNu+88QZLTuQ5ldz6yQ313vqi2K3qpKzJg8BzllXngTXaisLGHnUwlnciSmfv4qbn1zCrVXP6o81MsTE7Bg8lSU1u+L+244CbPGjMamoiJ88v5nKK/bA/c9+RCOyijCh1/NgDst7hf3TgpBmwNzvv0KU3IcuPzOe3DXmW3x1Wdfs6Msw0fvf46K+r+4//ibGbD5q7AttxABCk3q+sjL24Eqnx32ijz8OHYG1mzdihw+r5k8GhNyk/DQk4/i2TsvxZapYzEnuxIOXxXts2cMlGPO/M3Iyc+Fh9r42p/G44tFhTj9upvx2I2DMHnUSGwtqEZBXj5Kq3ywu2zUigqRV0hNnXH225kfFRVYNXs25q3eAkckhTnzzVNZhmyqVF7GzmmrwpcjJ6D/tXfj5oFpGDl6Ggpz1mD4p9PRcejZeOzxm1G9YjI1822IiSSZCLnP2VGEqrJy/DTmJ6zYkoW8ah34xHhXVGLq/PnIKqqGL78KNodOFbTB561ETg7zgb1vlL0KX7/9Gr5YHYmT+nbE8rmLzW6B7Jx8yhTmEwlVwY4dKKlgDNkiKwJFyKOaOJMq3ebiCnNexd+FMCGozF6BxbMnGkIwZ9nm0FeiXl2qmlRj/VRTqbWahVqHIiGg0OzLJFx3NbXtfKBLSwrhjKAgN1o7s6GUGrfm6WcsBhpS046kUNcgjflO9wN7UQunMNfoQmcK/pOpeLZsaAaEghC3Z3OWdVOEFOAbN1G4U6BrVEJhTF8IjPoJ2EptX/4I8t9kp/7RQkQNDO0qwEkCPh4bHGVI1tA/w5Q71R8z66M4yC3TU1gYnJYwRMJ4/C+C8k1TBswvPEPTahlwFAtq4RI+WKgJazfBQYIvflyER98Yja3LpqAyf9NudxnoxD57RDRqJUQil1qjIzKaws1nhL8t4DNDn4mx0UbQqNPyUh2JptqQRA00a1se7A6NDniRVLsOase5ULA9G7kltEPBq6Nqw+69nmqzzdARm4L6tRPMVshNuUXUQiJQWeVBMt3XCrnPKfYgNiaK2owdVdqCR+HnphDVNIAMqAHXpka/fXsBBaQPPlcUMtNrwe4tpzDcAZ/NabbxuSMcKNQ4aUwt1CW52U6B72PP7I+MR4M6yQhUlWBTFtNA99FREYY0VdM/pyuCeRAkQD6mISouBfEOCtodJWbLoTpSu8NJzV7x01bJALU0LzWnBLhIYvKLq0wnWUHtvH5muhnpyMrKQrlPcdKJfb+4ryyvgJ/h105yI5fpcUfFMG+YrqhUpFOLy8ktZvykekmoOhAZ6UA1w9Twv59xdbijkRAXiSKmLcDyVT7pu89vo11X8EIhFpzKLoWqq49+F1T49svWwj8EE661He605mjZqS8eufYEc5/BTmRlA4POpCo6GXiDz1p7rKmDQ0nrVFxJZO55KjiEfvNDwBN3BRfazRtNMrAVaEJF8r7Lqf2fS7u1qWU/CHzC7/PHAHnrgQaDgZdvAy4QMaJ/D9APLUacqXUD0kpZlg2OBx4h6Yil+9F0p6F+Df0fRbfPUmN9+iOSgreAus1on20wsy/w5PVUFE7nczGNwKq8PRdodhIw6TWg4wDgzAtIMljdPnyJ30t3+d6R7+jXZqbhNcZlDmVgCxbfc0yfRp/+daRAUJfK8jCHaS1oAowZyYwii/sXo+ZuggPQy1jYHU45oj3uvmIo6rbtC3dKg91OGdhJ+f3VZeyHKTTt2pNeYfb6m/6XwsfttKGE2qsZgiR0rkBFYR62bNsBG9URzQvrPvvS/Bys3bCFgsZvniUga7r3aJ99pBuByiKs37AJW3eUkQhEUsDZjP2SGu6j3S4KeZ0HQEHJmFAnNvcSyA8bhWjAo/hS+NF/B8mE01+NrC1bsIXvtD3PqSF+X3CfvisqDhG+YPoCJBWae3eQNGzcuBmbsgv57KaGpXsPylHFRGphnae6EuUaAyUc9K+ieAe25ZeZ+xBM9jFzfOa8AsVPz9r770RZUTEKSquDUwl0F+UIYNvWrVi3OZsKnQuRFP5GA6zhXj2vzVuBbYy7NOiK8lL4HG7YqoqRtb0YthAREESudF6Czk8Q7FThdD/FdqqhPobHRO/8rrscRL6qvcEcZDFgR24uCg8UERA0QmAnecxZheVzJ+HW50Zi6gJKvzAy0oHvPyN5OxL4D58piMwZ/aH0HjJgfOulARNm0YwKrgc4qgffsw3FJgFH9wR+XhwUplOoiY+dDhx/eNAdq5IZkk+mxm+mTNhktT2wRBq5aZS//L2DAvtTCuU2lEGXnRz0UxqrwtJp0BohWEDz9sfkJ3zWqn8zslADqo9FDMcsIWHxaIpC4YfD+NV3vWM1W76OZIRFdckJwVGEnfH6N0IkSM3pcZpua4EjhwKz5+mLBcLaWngQoWXD2qibnoJl27woLytBdVmBETo1oWddhKSOSL/NPHMY/K07EX55ZTMEImg/9JJ/w+/su65S38V92N6v/NyNe/mtd6Gn4O+Q/ZrxNc9hP+X+F0s73fye/fC7oN3gg8mDGukwcdP30LPw6/gRepafNd7Jzm/iFULYffB3OC7Bd7Jr4ljTfyH0/VfxkL2d6fj1d/M7+GGn29+Uz98MxUfGU5aHouISzF9fatZTNMoM9RMxlP6nDgG+WgB8xM5Vlxvpk4TYgY36noNCv21TkOxR4/86uEDwtouoRIbi37NNUMB+/QOwdDUwuA+1+jONnCUZD64VOLE/kB46mkEr/TXnP4javTRzkYYEZtMQPt9yKZCVA8xdDlw4WKNwQO1kht8ouDZh3FQ6YXzuvBjooO2JEl5hsPppBnHFBmBoPxIQ5vP6NUEic3gXfmdYv/quXXR0XzcDWMaiWbc1SEISdYZBSFn410FlqrSrKesQrfWFwP1jgvNF/9JzCKxDhw5yvP/dXDz97njkLv8R5YU5ZpjagoUDBY0c+T2ViMnsgEZteuCt+8799cFEhUXA6RcCm6laP8nupB7fBQdrDn6o95PGrEVmEhRqahLCEuSC3utdOD1azBf+LqGiHRU17WsoWv5piiBMiGRHv2VPbhSmnkWa9KwFidLmw+Hrm9zvCr2XXxoNkF25E8KjA7t+17P8lxH0fCgRtf0F5b/KSfnyIM2UOsB775Mg6GaufxesaYKDGGs252HcjGUozVmDKo0MmD1JFg4EjFZcVYHiskrz+98KTeNExqchPq0hTjmqE+qm6czXGkjk82vPUi1NDV4WExZohwIUTwliCV8JfA3xhwWpjIRnaCGeMTW/S6jIXU378kNCX7/DkJ2wO30P/63ph9zovQT57oiAELYbngaQm5ph7fpd0G/Fu2aY/3YoD1Su6lrvpvFvA66/lXmvzP/3wiIDBxFWbszFzc+OwuQfxmHH+rlmQdm/WQgdaFRXVqNZp744d3A36EjjvwKjXZtFCIcWtHYlIq4WarXog+svHIr/ntPfLDj9FXLzgPOuBjrkA5fxWULn0Evq78dZ33b3fU/f1cT/9/2P3An70+9/C5QX4ZEgkYGoBiSzzwMRv120/W+CRQYOEixdl41bSATmTPsRZVu1uogE1rYfRwVIMtTRF5eUoji8kC30aZ8joMuOtKjQBLtbiPTo8p8SLfQLMG6eKpRVVLPd/vVYye/qygpzQJBSqUuYyrV14neJVgBVDL9Zp/44f0h3QwbCslzOqirLmXfl8O5JvjH9Ho8uL/LuvEhJNxf/9ZTtT5C8iAjEp6F2SxKBC47HFaccFvpWA7q/93jdEDcaeJ4FrA0H4SFzCxYONoSJgP7qRs5pDYFPRwKHs27b/93i0CIDBwEWrc7CrSQCOgq2LGuJkTZabLY/4aPgjUiui6GDj8VJAzrCjUpzy94+AeOvUQ1dFSwhWOF1onW79qgT6zM3+u1OCuq2vqT6LTCoXxe4/GWw12qC/l2aIQLBrXl7BYav1fxlIWIhkpHZqguO7dGKpKAUCQ3bok+7TGaCx/QJvwZJQGWl2YJpd9qw+OfxeHvUTDipNRjuQOOp8qJh2x44dWhvJMFvbjv8f8F4lCMO1z70HL55/mrUTUlC166dkBZDgqAh3IMU2rqpo7LTWvbFjRcNxn9O6hn6UgPZ2cDRp5IZTQpOD+jMe20vtGDhYISaaXh9xs00c5oB478GunXigwVrN8EBxvyVW3H7819j0cxJKM9eatipVqz/f9BNfeWlpajwBMyVt39GfJuDjWJTcO0d9+HiXnWQ2fVodIvOwvg5G8yVxEbo/QXIf0dqY1xz9aXo26Epevc7HnfdcDoq1v+Mdfl2c2XvrwLRNjxnMi656CKcdmx3VGWvRJ+L78Hp9fPxyfeLYHOFBPEeQlp8fN3OuOvawVgxdyZyIxvgv5dfjIGHN8eOTRtx/t3D0LFyAb6euTF4BXHIXZAIBNCl3xBcfvYAdGrfAWefcxY6JhZhxPh5cDJvdEVxZP1OeOT2i9C2YVM0ii3H+LnrEKkl5LsDCYc3Jh3HDToKbeIqsdnfAHdcPgCTvhiNbJIkp10r9jUlUY5SEiXFx/EX8/+vQSMCIgIZSG/VBzdfPBgXDO4a+lYDm7cAR51GLWsaoLP6tXq95pY6Cwc/1M3I7C3ZPhQRJgIatbqJZlkr4IeRQPs2fPj3wrqo6CDB3OWbcdtzo7B41kQSgWXsSP+YCOiUuqPPvhKPXjcUsQEdtOOHz8e/NP6dKnTgl3c7tdbgO9nx+32wR8fATSGclVuEYqcDiXEpsElw7eKPDjra275Ch/t0PvIEnD2gJZLj4tCwaRNkpkShzykX4OErh4JSz0zXBcF4MQxHdTnmr1oPf3Q8zr38FnQonoM7n/8SlQ7dFRCyGfCbuGn+XW7MO/79Jb7kFSY/vHBEJlKYN0d0hAP+0gLMXLkOUQnp+O+tt8I9+3M8+NE02HS8c013HpKUxEa48sqz0KpuKlJqpaNV27ZolOpGwOc3eaP7FPxlJdi4eTuyygqwNWuHiZ/J71CcNJ+w87fDheqcNVi5vRTJDbvhgmPb4PO33sKCAhucVFHkTuuW+p12Ke6/6nhEeUpQvbcZvs8QIgKJmajTug9uuWQwzh2kfWu7YN0G4MiTgejpwMt81j57LVyziMChA5WVyuzfQODUnkQEtOznOpq1JAA/jgLakBBY2Alra+EBwqylm3DnC19j+dzJKM9Z+YcjAkJ1eRnqdD8Vnz19Jl668SZ8PH+bmYeOT0pFAiv79twd8Np16p4H7vgUJEYEkJuXD5szku8CiNOlNzqwxx/cxx4XH00NsB1efupCvHf/jXhvegEyM5LgpbCroB2X4sOOwhxKtBvUfF9zoaPeJyUnwx0dh+ToAHKqojGgSxM079gB9as24YrbXocvPsYs5vV6fYiJj4etshj5Hifqp+nsfgey169DuSsRtWJtKCjRkbyOnWEoWAlgEZ2d72iqKVUjoqPh09+YWDgCHlRVVKG82ofUzPqonxSB7fk7kLUpFxHJtRHnqDb3Kei4Xx1g5Pd4YEushZap8SgsK4XX70T77n3RJGoj3vhgGqJTE1FZVowqjx/RCbWQkezEulUb4YmMRVpyvDnwqIiCXQcxKVp+CXqd5JjYAOeceyIaJrqxbtZ3eO+7heycYpCWmgRfeSFyCyuQ0rALXnnlHmwa8SBufmcuouOi/uY+OkQEkuoio1Uf3HrJ8TjjGB1jtwvWrgcGkggkLwheAKOjiA/UImwVujp5zQFr0eL/twp/X0IDQL+3/W9PILfhplPz995gV3d746e+64Co92lEBrTos+b0zp+N08EIpUPbLVVW19LktAfGfhG8eMvCr7YWWtMEBwDTFq43RGCFiEDuKiOY/4gIULKg1BuJS/93A2IXfII7354OuzsSPU++GA9fMRQtexyNS49pip8n/ISMoy7AS7efhw69j8CgFhGYMHU+mvc6Cfffcim6ZdpQYmuPh/93OD7/+BvkRtTHxSf2xIwxn6O80UA8dN0ZaJthw6wZi2GrdRiefeQcrJ87DZuLAuZCIEEC2FOleXVpwz6zLsDP+EtgC7qtsDQiA5dfcRGO6tYAWYsmY8RH3yK203HoklSGUePnIhAZAX9VOVJa9cUd112Ivq3isWjOXGwsrI3bbz0b1UU7MOCUy3DxoObIWbMSK9dvx9EXXo2LuqZgXXk9PHXvSZg0cgqOvupuXNET+GL8fGR06IUH7rwV3ZqnY/AJTEfkFkxa68X/7n8Al/drhKa9B6Jj1DYszE/Af6+/Gif0SseqRYuwKT8Rdz1wM9KxDfW6nIgzBzbD+lkzYWsxEHdf1AsLJv4AT/OjcO+lJyAtqgSzZ61GrRbH4uYL22HOynzcet8DOOHw1jhtcH9sWjAFtqaDMOyqPvhu3FT0POsGvH3vKUjwlGLsl6PQ9MhTkFSRh2MuuRmXH98OQ4YcD9v2pZg2Yx7WVzfALf8ZgMnjxiKn3GFOZ/xbQFLlF4FMro+6bVgelw3GaUd1CH2sgVVrgGNIBDJJZl7gc7iT/Zui+RuICOgSuh9oJNR0Rv/+Woeh8wXURLfS6KoG3fCs7vIPmu2vIMEUnk1Snqm56K/ivLd5GCYkclvTT8VHRkNvu/NTC+ZFnBS2Dt9Tvmk5SM3NMkqrcKgTAsVfZFVERzdt6sbN70cCTRvzwYJgTRMcQEyZv45EYBRWzp1EIrAyeI7AHxEBQkI3NqUhereIxDdj5sBH7dmd1AKXndgbWxePx323PILs1B648sLBOKp7M3z/4bO48cEP0Onk83FUkzQcNvhYtEiMYOGXIjomFY3r1zY3+em42wD/83kd5l3t+k0woP+RaBpLIc+W1KB+OqLY2ewcBBARqChFVP0OePK14Zg27guMfOEmNHXr7P/gMnLZdTvt8Hkq0aB1Dxzbrh47oShE1vSHYerqgow61LDrZ6Jrn6PQuXYkfI4YNGxAoVQ7BY0a0bTtg2PbZsJXVYG45FrIrBWPCHc8GjVIp+YfQGLtDNSvFY3qiiicdd6FcOfNwbYyPxbPX4F+Z5yH04/tgxYxObjzrkdx91Of4rBzrsZZvZujdp0ktOx2FPo0SjC3H6bVSad2n4xWreqhZatuGDJoIE7r2wTbNhah95H90LJRKpKbNMVx/Xoj2V4Je3QKGmTWQbfuh6N22XxcfcODmOtphBvOOwbRNjcy0xPgSmiEay8chC1zlyGibTecM/RoNEurjfYde6Nt/DbceNP9+Hy5HTdceSZqRTmw+Kdx2OhMQ49GmcF7Hf4WkAj4vKxLDVCvbT/cQ2Kpo7F/A12wrxvfdPObboCTNv5XiIDqgfyQQP8zkDDTJUmP0YgQjKBZQPNn/fs9SIDqorsnaBTOUzRv0yjte5N+pXctjdzq+GJyKvNbcd4bfxSfz2im0GitRjaN/NGN0yIrGrHZXdwk5CfT6Lumd+S+Ztj6q67oLZqlNPs6L+Wf8mBnH7AfoTBEBEporqbRTZu6grtxQz5Y2B0sMvA3YtLcNYYIrJonIrCaHCB4K96eIQCnMxpRFLA5FBRazFawYw0mLc9GWnwSAjtW4+cFG5CemYoXH7wDL4xeDltpIXJKPYijoP552kxURDoQqPDCGe9AZUVYFWD4mou3+fDD+6/hrcnrkF47ie91JHLw7oOabTfA8KsSG+Lp55/CCfV9mDFtBmLaD8XwRy9GtK8aPgpohysC1TlL8fjzH6HYnQiXDkv/TTptiIqNxvxxI/DUZzOQnFYLdpsXAd1rELChaNM8PPrku6iMqY0YowXpJkAPqrU/UVsVy8vNNsRq5kVpCaVCIALxTF9s7WS079wDvVrHoqQ6AqWLJ+Gi6x7B6go7ctbMxtLsahQs+wkPvvoNIlPTzRXGqKhEJf31lmzCs8NexrrqOHTr1gu1q1Zi3ILNcEf48N4Lz+K7VaXISI6hMuYxeaP7Y1dM/gz/uetVFJT6kJubjYArBq6AF5VVDGfbGnwyagI8ma3ROiKAKT9PQ3lMLLYvnYT/3DgM6/K8KKSbKrsbkTYHtfN85HsikBZFlfsX1rT/wDD8XhIBkswG7fvh3iuHYGi/3Syo0g1vR54AtKKEeJrPEkY1D7v5M9Aw9XQa3SSnaQaVsYSVTNhf/d31nUiA7Krnkjud4a8o67u0ZL3X9zBkf9deTnZr2vk9yL2MBKdGA5JplH4REfmrb7vGUb/DYepdOA4STiIAEuQS3iIWUlLln4pbRvbC/spt2H0Y4XzSdcoS/PJTV0Z8S6Mril+nSaeJowkjHEeRt/E00pSVdyIP4TUDYTuKi/wLp0/faqYnbE9G34TdvRPCcZWfCk9lPYNGZb8/ESYCSsOlNFWHkQh8BdTX0ZgW/j+Ei9jCfsaEWatw14ujsGb+JFTkrTVHDO85EVAbs6O6qgCl1OrbJMSY+fG0Vj1w3gldsWbmXBR6IxBrbgssQxk1XTcFlUOXE8GHap8L3Xu0xbqfRuOZD35ATrHX3BSo0DU8HJnSBBedMQhxkVWYPv1nbMlnr2GPRM+ju6CW04bS4iozpy7oIJ6W7XogA5vx2cTliI1wYNy3XyK/blcc2TgGFdpAT+jWRW9pDtZtyTc38+mi9Qq6tWnu39gIQnf7LJwzC+uziyibHGjVtxMaJkejvMSHvLVLsWhTrtmbD0+1EbAaSdFugbSmHXHx6f0QUe1F12POxNEdYjB54QpExTRFfbcfy9asRTl5Q1llBfM6AnZ/NAaffRF6t0qFj+83LJyD5fTbz991u7dDm4a1UFZQjoJ1SzBxyXq07NAC83+YjM2lDnOxkb8sH9NmLsZ2XW4UFY++x3RCVHkZ8ovK4XBEMT81rC+B7kUVCVSjTn1xzZAu+PTRe/Hwh+OQk7cVk6avg8PN+JNQBagiRTLvHE4SNEbCH6hGRGxTNIyswIqCfGagetj9CU0NkAikNkLD9n1x35VDcfzhrUPfamAepddAEoGOq4IasaIlIvBXICGxnUZz1lqfqAWIereFZhONBIjCkRCRwJIQ1ncZCTJdisRyMwLvNBr1YhIAuoCugCaPRnYFCTvx3nCl01/Fn1lswvg9yE+FJz8upHmUpg/NBTQX0Sh+0vDX0SiOirfClaauMBUvxVPuNWgmewNpzqORhnw8jS490rSD3Mm+hKaMBLfcyL3ioLgoPGm68lt3H+hCJdlrQdOPRvl4DM1JNBtpwumTHcVB8dOlUtKUdcvi9TTdaOS38kQkQPmv33pnOggapU3xUJzD6VUaw4I+7FblpzCVDo0CqCwUD8VXJKozzXs0Kr9w+exrKN4iGyrfi2lczCitEagjhmTh92CRgb8BY6evwD0vfY11CyaTCKwL3jWwF0RA0PXD5YWbMW5aNo4Z3JVCJRXnn9wfiRUexDekJk9tOcIdZU6HM5fnqFVQ24yLjUOEgxpouQ2NGtaFOz4SnXt2hLuqDNXUDJ3VVVi+eCka9j0dN53aTTvhkN6oOR55cwReuawbtuVXo22jeghUB4etdXlOaXEBqu1xaNEkAy1btkcGg6/0upCSRKGpTiMEtcsyfwT6HdMfrdq2wsB+PWAvL9ypjBjQUkSkG4m1G+KGx17HFw+djvzcHWjetCk7Qx8qApE4rG8vNGjYHP17dYS9shBVNjvWr81Gr5POwtF1PVhdGINrrjkV2Vvz0OuwTlj09Rt45tsVSE5JRqSDJIrEqUGv0/DAVQOwbu4CVPAdIiMRm5CGs29+FGPfvAm+vC2o27i12daXXKsBkmKKMGnWGrgT4xGrE/cYZmSEG006dMNbI0fhliOSkVMVi3aZqRTkfqPIRzL/Y6KC2yA3Z5fg2NNPRf8micjdXgh7VCxaduyC5skuFJAsKB+10NJJP+NiIlBUUI2jzjwR0dlLMHNVDvNkf/WWhEYEfF5EpTZhevrhgatPwMDDQpfp14RudBtIydKVvb9uelNv8VeJgCABonl+3Q1zNI0EiIamdRWvrkPWVkUlX5rzwzSaCphAI0Gk549oVtKInNSh0VowCSYJrk9oFFdNHYgsvEozkyY85K2wVAGfpJHg09kIsidNsiYUvgSvwpBgkYBRuJoieYdGAnwDjb5PoXmEZlTo3XM079IoTgrjeRrFfxjNzzS304h3Sagqvpp+UHx13cOXNF/TfEijaQ8JTsVV8dEV/BLkSt9wGmm+P9Ho8Jw0GsVXoyTf0CisOTRa16B4/0izgkZ5LO1cJEujPAojh0Yn8alMFL6eVR0U5iIakSDFU2mRG6VX5UBl2xAvafxyq7xR+al8J4WeNVrxEI2IwSCaDBq5E7HY1wgTAeWZSI9u1Bz7efCGTQt/CGsB4X7G6KnL8cCr32DDop9QuWM9hTp7iL0kAgZ0E0HtccmyTTju4qvQ2Z2FWavK4PJuw5fjpmFrvgcp6bVRnrsBc1dkwUWN0+ZwIz0tBstmz8aPc1ahWfcB6NuzLZqnVuGlF97EshwvbNWFKIuMhauqAD+O+RFZ3hi0zIzHyBEfYtp6L6I9W/H99PnYUR6gBmwzmmxRznbYYlKRmRpLjbsclbbaaOTeguffHI9SmxMOCjpzQ5+3HItWb0O7nn3RtUNrpNty8PxLH2FzRYAEJcxDA7C5otG0XjqmjfkEX83JR6yzED9Nn4OteUVYuj4Hbbv3QbdObVHHkYuXXxuBpdlFiEmsBe/WuXjn+5kUtFFYNX0yFmwLIKF6I55/61OUOlNQN9WNhbPnI6/SD5+tGvHxqdi+bAa+mboYFfYoNGnYAGt+Ho23v1+HeLcHP8+cgTXbypBWtwEKFk7AB5NIKGrXgb0iGzPmr0VUcgYaxnsx/O2Psa7YDV/+Cnw/aznKqMHZAjYkM/+9eRswhv67k2ujZNMC/Dh/NXK3sSdMaoCjerfDikmj8MEPS2HX+QYUynHJKQgUbkNZShfcf9lheOWhhzBlowfRkX+ktv45iIDoQKao1KZo2rEfHrpmKI7opov0d8H0WcCxpwADqNqpMxdqath/BUraSBppihKK0jzZZ+M4mnNpPqbRTJWGwq+gaUIzhqY2jYbDpQWrq2IU0ZumkEaHdmohnASZ5vf1XWfJSDCKMEh7Fp8VYRABkBY7jkYEQwJRwkrTyWEyq+op0iAhPoBGi64loBXHRjRjabRgUXJG4fSi0fC//JAmPp9GowAiEpoO0UYtadOKn+7DkbCUcFXWS+BKc5am/z2N4qB4hYf7JXyl8YvYKC9kV8JfxEJ2FSeNNoj0LKNRHDTnL+GouCuuWuypdGvNgqYXRBwktJVGrTtQeIqL7InoqGx0mqR+i0QUh96p/HXshPJaBEG3K4poKX+HhN7JH+WbwvsfjcpO+a5RIJEH5aXKMLjEaN9AaY2lUf5qd0TysUw3I5NqybTfg3Vr4d+Er39agodf+xablpAI5G+C3SlV4c/3pnJZWVWJOs07owsZ9o+T56HIG4DLFQk3hUdVhfbvO8zogNn2R421rLwSERSWDr8HZVVearcR0Il8cEaaLXCyo2F87Yu3059Iu9/MxWv0IniFrg1OVwQinNJkQ7EIUGOvqIRPbj1u9Dm6D+w5SzFvXb5ZlBiGXGvXQbnHbw7lUTguas9REY6QX4SIEbXU0jL2SnYSCbOCXqTDhUiXA57KCuPeHena6T6CcdQJgbJnplqkmdscJBgBc8xwVEw0lZpg2iOjo+FiOnS0bgXTr3S5XC447QGUlZUxv0LXD9MffXMznlXlZaj02xEfGwUv41/lsyE2msK/usIcDCRCpB0gQgTzUwcHKbHKfy9DjoqwheJnp4YfwRLxm9MYRZC0fCI6yh08WIhh6iKkskobuvTpgzT/NrOuxBkRafJuX2MnEajVDM079cWDVw9Fn067WVk9eRow+HQKM6qPUhUkcPblekYJD90Wp9ONNTKgrNSiNglt8g/cS6NvGkaXEJlLIyEjrVjxkZDR9IDe3UYjgaXf0oZFDP5LcwLN+TQ30kgISSuV4BMUvjRZkYHBNBrtkHuFrTBlT9VYgkua8P00zBJjX4JYzVjfdGWz5uClRUtQigzcQSMiIA1ZowMS+EqbtGvtwJDQlXau0Q8REqXpSpqhNJqKkMYdHpUQ0ZHQl32NBijPpFGLuEjDlnavEQlVFqVJZEVasYb/tY1OAloa/z00IhUKR34pLRpBkFE+KM4afdB0hPzRLgONZogkiXyIDEiAy9+7aER+tOtUowh6pzwSURPJ0TulQ/kiAqG8U9o1haE4iQSKxNxJo+mQfYEwERDJ0fRHAxbiNx8xTAVq4fdg3Vr4N+DLiYvx4CvfYNPiyagsIBHQiMBf7OJV592RbmSvnIsvJ8yDJ8JNIRVFoWlnJ09tm9+iKDQNERBsdsRQMEoYag4/jr81/x0dE0PNkz2OsWeju0hEkTBEOlkdKJDj4uIQQ3+j3PTPHWm2FO4U3ooF/Y2ikI2NiUVyoh2zJ32Pn1eRCFDI1oScOBmn+NhoQ0Li4mLhpoD/xS9CD3YHYhlmbMwvYUYwLmYYPeQ+gn7HxsaYOGrhZdie1ka49ZvpdiiNtEvesjPt+i1/bMz/aKZJpEKDErrzIJrxV55IOMsvkQ/ZjYiKRnwMe0WFT8GsoX8deCSyFB8fG8ob5hmNRkGUHCUjOE1DjX9n/EgEQnGJZn7pnUiFuEPQTXCaICE+Ekt/noSxM1eb579WS3YPxR9+H6Jrt0CLLv3x8LUn7J4I/PATBenJFJKUNOrIxWn2JREQ1OsokRLi6sQlHCREJHgEkQ8JRIWt0Qg9azRBwk9CTfHSFIO+KSOl4UrAafheQknJUhgSZhoql0yQvTD0W0PyunxRfkuAMMlmpb2+hXtF+avhe00FhDdYKM7SmTQcLeGpOXH5o3Dll+KsdOhZpEIEQsJb9uVO0xESWhq2VzgiF0qLmo4EvcJUHORW5EGarkYOJOh1Ro6EvYhCeOQ7PL+vkQDZUfjhsMLxn0qjfFaea42A+n+RCRm51XSD0qV8EOGQoFf4GvkQkZGfSqPCVXo1khBOr8pAUyMiEfJPdgWNiHSnUZh6p/JTGhWO3oXzeF9AaRPpEvlrShb4tUUE/gz2ZZFYCOGzCQvxyGvfYMsSEYHNQSIgDXYfQG1XQieOwurgKDwKOgrVGHeYXFj4M4gkAYkjUQhSi30MjZz4/YhKa4GWXfvjURKB3h001r0Lxk8kEaDKPZQSR9qkSEC4c9+XUBI1TCwSIGGnaQEJEmmSaiYSROFw9SyhI8ErIaSFahJ8miKQPQlQCSIJJ0bfCAXZ13oDaa2abhCJqJmtajgSVhJMGpZX+F/QhO9hCtvVX41CiFTIrtxIxpxKo9FVCVuFr3eaz5dQ1TC74i4BqVEJDZErDmEhqCkDCV35JUGqkQwRHMVdIyCaz9fItoSv8kOatMiC1gYISrumTjQUrzjITwlaESERKMVF6VfZKWzNneu97Io4KB9FTsIzQxqp0HeRB2n9GtWQWxmNkigsjWKonBRPpTmcXsVP8VSaJZCVZuW1fisslY/ip2kT5aXC1VSGyl4jPvsCCkt1QosF27BgvvqAcbKIwJ+BtWZgH+OjcfPx+PBvsXXZT6gq3Go08mCLsGDh70dwRMCPmPRWaNutP4ZddwK6t6kf+loD31KFPfFM4Jw84FY+S1DtDyIgSBCE57WluWtlvIbDNe8uwSRBIq4i4S+7iofe67s0a7mRhqypAmmvEggS8Br21hoECR8JO00VSFBqxb4EWVgASViG1wfIroSYhrg1ZaChawkuGTVdEQ3NnWueXM8n0kjWSBBq+kGjACILWvegb3qWHxKmCl/p0I42TSMoXYr/WTQiERpul9+Ki+byNd+v9IhsaORCaVac1C1LWCtNsn8UjbR0xU1TAYLyQCMCWlsg4ax0afTgdBrljfJOfoY1fu2KUPoVhuIRJj5atyAoHco7Lc5U/JV/8kNlovUZ4fRqtELh6J2ImOIm/0QyFFfFXfmhsD+lURisZvtkikBx0roSbR/sxEz9kowoRplgYU9hrRnYT/jgu7l48u3RyF4+FVVFWSEiYMHCgYEhAoEAokgE2nfrh0euHYpOLSQJdsFXoyk0zgUupJqqS1zUUe8vIhCGBI3C0Yp6CXAJSWmtElDqz0VGJFAFCSwJTwmycF8vfq3v8kO/5V49mYSghKEEoNKgoWnZkd2anFy/ZU/xkDsRhbAGWxNhv/RNwlf+KG6Kh4S7mrj8EBSe7Ok5nIbwN8VdcZEfeq80yb7ipvcKR2mXfeWD/irNYbuKl+wrvLA2L79kV9/0u2Zaw8/6rb+Kq/wKhyU/lK5wvuqvvum33Mp+uA4oLcovuVE+75pe+ReOo/JRfsievssfERXFSws7NYUj/5XWvwIRAa1l0CjL4ay7n77F+CsBFvYGNdcMWGRgH+Gdb2fjGRKBnBUkAiXZ0N52CxYOFAIB9rYkAtHpbdChh6YGhqB9M43F74LPRgHnszO9mD29htXVkf/VjnpPIaESFlS7CmEL/yyITIhwiJzsCyKgaQpNDRx9IfDhayRJVn/7Z2AtINzHGD5qJp5+61vkLJ+CquIciwhYOKDQ+gAJ1+g67dCp1wA8fv0JuycCH38BnEsicDmJgG5z+zuJgKCwpDFaROCfD5Wxyvqv1i9N0egUR40IHH8Z8NEbFhHYR7DIwF/Eq1/MwHPvaESARKCERMBsH7Rg4cDAEAEiJqMduvU+Ak/ccCLaNAkvPa+B90aQCFxAEkAicBWfNdz7dxIBCxb2FiICWmSpcwROuBp4/xXApfkJC/sCFhn40wjgpc+m4oX3RiOXRKC6JNdaI2DhgELHGms4NiazPboffgQev34oWjbUMvtd8Ob7wIUXAjeX/XJ9rUUELBzMEBHQDhItFjzlOuCdFym9LPG1L2Hl5p+A7tF/bsQUvPT+d8hbORXVZdstImDhgEJEQAcnxWZ2QK8+QSLQrL6WcO+CV98BrrwYuLMqONSqRWHBwQQLFg5OiAhoS6bWCJx3IzBc5z1b2NewFhDuJXRQzFMfTMTrH36L/NXTSAQKrKkBCwcWrJN2VwRi63bGYX36Y9i1g9EwQ6fZ7IIX3gBuvBq4ywOczWeLCFg42KFzDHQY1DU0l90GPKfjDPcQ2k1jk3gLb3+wsCus3QR/EvnF5Rj29jh8PGYuAuU74K0oNCfbWbBwIKEthDZXDI7o1xvDrhuKemnaDL4LnnsZuO864GFfcO+5RQQsHMzQ7gMtB9DBSTfQXPUg8KRORfoFAX85At5xsNmraH8g++Ia9T5QAfg+YttIY9vQWdQ1BsEDlXzvpTvtefx3wyIDfxKrNuZg3PTliHA54KImput0LVg40NC0lU4uPLZXc2TW2oUIVFaSADwMPPRQ8JQ+XWoT3ptuwcLBCslubUMcTXPTPQg8ehHruBbC6pCCIAL+QgR8z8Hm3wG//Rg4XDqhKQQfHfonsm0kwOa8nH11eO0MiUPgLfiqSkgSLoXdsZsRtH8RLDJgwcK/BStWAMN0gw+buZfkVUTAgoVDBf27I3D94RTuL8Pm7QtEnE6pFdLyfetICEbA79N9H+WA62p+SuK7LTSvwO5pwXebEbCdAJtD1yuyFfhGweabQpLgRsB5OhyO8KUTIhdiH1X0I3zK0j8fFhmwYMGCBQuHBAK+sbB5xlJaUUg7OvDv8fwbA5/3Uwr2VRTbTfhuNfzOurAHjubvyfB7N1CoN4Pdtwl+xMMecRk92oCA5w3K+2awubch4OoPmy18IYUHXs9HDCsPzogL6FbnJv/zYR06ZMGCBQsWDjIUwu//nhq6zi3+BbZAHAKOevD5m1JY6+jBdyjsp5AMLKfWn0Ah7wD8reAIZAHe10gQNpIU1IfNr9tW0+hBFvyBV/mb5MFWG35HNALVfhIM3UOtEYEyPn8KJ+bDZSvmC90i9e+DRQYsWLBgwcIBh8+3hWRAc/0fUtiP0ZBA8ENAAroKcMZTcLelnQIq8qOMsLc7alPYO/jeRo1fFx80otBvSKEfRRIRoIYfRSFHElFVQhNLew1IBmiffulM44B3PsN7k/6TWARoT/cb2HbZJu7XpQ7/fFjTBBb2H8rLgeHDgaIiwEHeWV7GRrezulmw8PeBAgCnng60/2WO2MLBBZ9vM/xV78DpiGJ5UXjbdHVid9gwhUJ7O7V+Pjso4G0kCXYfBbuLwt7OLsULu81PsiBBHr4xSYu7Q32Nl3/1U+SCpKGaXZHDb6c/s+iPg24TGHgThleGgL2Ar/5Df4I7DQKe1XTzLZ97kCOEpxT+ObDWDFj4e+DxAO+8A1x2mbm+fWqb7nB6vWyIbMhBGxb2EFrOZOXZn4OPRCClMB89debyqFGUL+F7ei0cUASkcVMLD6/VC5RTwL9N4UvN3RND7X0jZXsVn2Mo0DP5PYKCvxp2JwW5S+7CRxEHBX9pYTFKyypRXuHnkw1RbhciXE7ExEYiKkaByJ4Gw31U9r3we+gXX9n0nxkNyKe7HNgcVzBshu+fClvVPD7nIeBoTuJxGS3/swbTLTJg4e/FV1+h5NL/4JmBZ+Kds69AVFUlHD4va98hvmJXw5AaVvQHqHTsp/RoJIXajw62Uud1KMHGOJsjkn00B7Csfezx3VUVuPGVR3HOwqnA6NFA78NDXy0cCAR8W1k3vmC1yKRGTq3bnmmEcsD/Dv8tpLCuR1vVrEOs837dkcwqFKlpA119GIHsLXlYtnQTFi7cjBXLtmHLlgIUFpejqtqDiopqVFPYx7ojEBntQkxcNOrWSaV8q4fW7VPQrm0DNG4SFzosjsK9UrsI/PwpErGUzTkVNtZZm1OnekbzSwHb+WDGqwvt/bNgkQELfz+++Ro49VS8dMxpGH7eNYisroJTAvQQg83hNEaaiARcVZ40CQecMfF8te9O8ZEgVWclvz2lRcgaPxJ1jhgMR0QU+cHeh6M4G8G8H6dpFGcN2xownMrt2XBERcPhZmd+gKeHPIybRgiuef1xXDhvsiGo6D8g9NXC342Ady4L5UME7G4+sM44W1IIt4HNM5HNyk6CUB8Oh4gw+wiHSIADOduAsWPnYPS387Fw/kaSYw/S0xKR2aAWMusmI7N+EpKSYxAd7USUy43SkgoUllWhoKAYm9cWYM3qLdi6bQe8Xj+aNs/AkBO7YtCgtmjYUDd6MhyNFvjLGZdcxkPxqsvwdzB6eSQD1zNeQVLyT4JFBiwcGIwdA5xyMl7rdwJeu/B6RBxihMDucqG6MB8la5aJCiAyuRZyJn+HmHpNkHHsyfBV6uq/vw4RAAnS/Pkz4KsoM/660zOR3uc4ylSFvJeClW581IztEe5fhPU+ho5DrsjZirJNa00YEYkp2DLmU6QdfiySOx8Gf5Xurz2w8JIQeVmGVw5/GpfMngB8ORI44ojQVwt/KwIVCHjeg9/rQMBhp36+mRp4CUV+CjXw+qyyEbCZ84UcWLZkBz5+9yeM+nYmPJVedO3aHP2OaIlOXRuhUeNkJCVGs81IUEvD1wiURg/Ur1TRiLiLTNhQXVmO9RuKsWTpBoz7bgWmTl4Bj9eHIwZ0wGVX9UaXbg1oz4VAFduIv5KuymG3bWHdJllwXMBvhKYyvAtNMDZHF/5zaN9JU5MMOK699tr7Qr+RkpIS+mXBwn5A02ZAr17o+tTDcOTkYGbX3ubocPs+1Kj3F4yGXlSAdR++ZDTdiIRkFC2fj7wZPyKxXVfENWrBTuKvExsJUh81njVvPQlXTByi6zYyWn1MRkNEpOjiob0jAoq3t7wMa995BjF1GxsCY0YI9iF0SVfZ1vXY8OnriExNgyMyCjvmT0fhotlI7d4f7rSM4DTKAYapZ8y+md36APn56DqMXV8XduhNm4ZsWPjbYNMUUhZJwHIEnI0pr2vB7mf9tiXzk50y1oWcbaV45P7RuPO2d6nRl+Dscw7DvQ+eiP9cNQCdu7VCRmYioty0y/rs91Lwez3U6LXGgNq9rzrIB3wkCKp7fi8cbAuptePQunVDDDmhHU45tQdSUhPw46R5ePWFCVizMh8tWtZBSlocbM4i2HSYkSMAPwW+3x/L5xn0azKl5iLWo3U0jdlek4LpOUSxY8eO0C+2j9BfCxb+HhxxJPDVKFxKzeza1x43w7deZ3gh0MELDdmXblhthIm7dga8ZdRi3DHw+7SqeR+SGWrxDuaHOyWN2nwlyrasR8W2TShYNNMIVN1MuNdg/DwlRYzr/hHINmp2xauXwBkbD1d8khnNEGHyVVCL2ttRjP0MjUS5PNV47cLr8PKAk4ChQ4Fvvwl9tbDfEFD9W0qzjVU81F5s6QjY/XAGqhCwlcOvtTFuFxubG59+OB9H9XmYRTMTd9x3BiZOuwU3334cWrSilu4tQ6AyD76yAirwFazfPrObwGY0C4k0LRSU6i7SG6p/+uNjuFUMq1LnCniRnubG5Vcehu8n/A8vvHwx5i9aiqP634Xnn/weXm8UbO5I+Hyx8AdyyCU+o/t5JB4O2Kqj6VkMw/pnHUxkTRNYODCYOgUYPBgfdjgcz15xm9HaXNp9sA8gbdjuijSCVX2C5hYD0hD4YObhw+SDn33VlUZY6l3QDTuMkMCVMNazM4odArUOT0mheS97vspyVGRvQdWOXETVqYfYhs3MXKfpjBiuWalsVjzbzBC5iVOEhi+D0CiC/JRdzbU7IiONBm9AN3bGx2Z3GmFaum4lBW2c0erNML/mVEVCwsKdftg1L893ZpGh3DOs8JSAwirbvM641xy+iZfpLG3Gj5oLE/UteOeGugXGnd/CiyPNN6ZD0HSFSRfjYouIYMdcyj6Z+cywvPxdmbvVEJDYJq0QnVHf+GnmgvlfcKHYL3F1mHwJx8fD96F6YL65zSdBaTZuTJ79f+W1szv7XXiZjir6fdFHr+LacZ/A9tFHwEknh75a2NcIeEeyaCbBr2kAWwocgfpsd7nwBdbzuTNrBTX3SBd25FXhlhs/wKgvZuDCS47Cf289GpmZ0r7LqODrnIEE2AKaVvDQXTnfq8yD0wB7BdaTgCELrNMutVsHyko9ePGFcXjqkVHo3787XnjtbKRlRMJfzfZF7/kv/xGRmUdWeQLrdC/j1aEMa5rAwoFH/QZmAVf75x5D/Pp1mNG9H/wUFo6/qGVrSN1fXYWsCV9h67jPUbF1I4V1XThj4owgq6CQ2vz1x8ieNNr0H9F1KKj43ldZiU1fvo0dc6ahumA7CpctQGRKbbhiE7Bq+JNwuFyIbdzSCK7tM35AzpRxFNAJRng54xIQVasOyrM2IXvit3SfZ8hB4bJ51Oo3m6F+CbLcqeOwedSHKN2win6nITKJHSPjW7xqMTZ9/jaSO2hVNTs6CjkJ700j38WO2ZPhrpWBhGZtjAAtXrnYxF2CXXFTp6a1DHlzpsBLjdzNeEhQFq1YiM1ffYAdc6eaMJLadWV6RSRstPsTv72PIvoVlZZJbZ7pYL6LQJQzv7aO+ww5k8fAU1ps8kckQGGUrl9p3G2f8SOc0TGISq9LQlCBbT98zXzNQlyjluZ9BNMVkZBiiFJcw+bGvdKoeOf+NNb4o1GEyNTa6mGRN5vxGfW+SZumFCLiE5ksCnzGewfjumnke4zrQsYz0aRPadYaiI1fvIUd81he+Syv5cHyckbHmu9/BDvtqK7N6dwL5VUe9Bp2P9CiBdCmTciGhX2JQGAjhf9W2P2pFKnUzv1aIyABn8jCiIbTHY91a3Nw3plPY9nSzXj1zStx9Q1HIz7exbYTR6bH+htoySpMkmwjAbAX828x/VRZB0nvXoHtgFSThnXJ42M8yuGOicDhfdrhsN6N8P57P+KTj6ejR8/WqFO3Fol7CcMnwfZvIBHQGoWT6EmQGB/KsKYJLBwc6NkTGD8BZ65bgJufY2dM4VztlNa6Z9rdrpDmKW179ZtPonzLBqT3G2QW32meX1pjdcEOrB7+BAVVEmr1GIBNX7yN7T9PhCsuHqteH2YW7CW26UQhWEJNhkLerQtLYIS/Fse5qJ1nTRiFNe8+j/hmbUk6Ko3Ac1LbVoy3fPOhGR4v27TOhKfFhVnfjzREZMOIV+n/z0hjnCQwFaeK3G20H42q7dnInf69CcvO58KlcxnPJxHToCmSO/c2pEaCVCRny3efIrZ+Y+TNnGQEoiEPFOKbKTB3UKi6mLaCRbOw4dM3SF5aILljT2SN+8KQI40uZP/4DbZ9Pwq1Dz/G6FIrX33EpFfx0DTI6reeMgI3rc9AFK9YhPWfvE7NiURg3Uqsffc5xFHTj2/ZgfaeNosF8xfONOmV5p83axLskcFb5SqyN2PFyw8ZAiPys+HT4YjObID0AYMp7JOMXxUkTzlTxpJMKD7HmmJf9eowM7LgjIrBlm8/MkSjVq8jSOjqYwPjUiIiERNLe4+icPFsJLZWeRWbEQmlYU+IQBg678LN+vHemf/BE0PPh/+cs4GPPwp9tbAvYbP3R8BOsuUspXBvzGJqzZfNWF9qsZ1FYv6CNTjuONYXXwTGjrsFg4a0gt+XSkF9BO2yrtpTqLyvZp1dyDJeA5u3iJ0FhbH/rwjkYF2R1u9ABPsKDzxVJejdry3G/HAh6mQApwx5EVOnrmI8dXqhh3GuNsQ54N1KgkJiUM34VI4HqqbQu30zsnmgYJEBCwcWnTsDY8bitC3LcdtTd8MW8KNaw79/ghBIMHopGCSYIpKSkdCyPRqedQVK1q0wWrqmBFK6HI66g89CnaNPpPbenGTgR7k0Qi6BQk5TAY6oKCO0JHQkzKRtmn3+FDhaJV+r5xH0q8oI55Rufc1ugoDHY56lWce3aGcIhpIgd77yMnZsPqMxx1FANzzzChNPkQwHhac0eaPRCky/p7gwqAWnpiPjqBNR+7CjsPmbj4yGndSuG4pXL0X+ghkkPxLnMvzXQS1HQ/jsqDZ9+Y4hOwmtOsBB4qF0ZZFQaC5feVT/lAtRi37WO/E8lG1ciwoSJ7uG+kPfJVBTe/RHg9MvwY5Zk0ms1pu8SxswBHWOOgH1Bp9p4ivhn9CqIyKTU01aykkOChbOIhmZHSQYjG8VCVhkah00ufAGMzqiPGhw2iUmr3Knfk9BEI0GJ1/E+ByJeiedRz/WmBEWdbi+qiq4mN/R9Rqh4akXmzBFHBjJICkhIdNUhIiDKS+mdW/Xb4gQRFeW48PTLsJjp18OzznnAu++E/pqYV/BZnPDYR/MoqN2bcuF3e6nELbD6YrDogVbcNqQJ9CifgZGjLwSDZs1g9/ThWVJZcGRTBKxlnVnHAXwMgrgCth18qAOHHKw7tt37Sf+RL9Bf+xsO+Y/v80Q+ToZafj406Ho2duNs09+HrN/3sJ+gW3Elsh+YDvb2Uds028xTl8yft8hYJvEkCtDPh6asMiAhQOPDh1JCMbgpOw1uOupO82BRJrP1dniewMtkNNQcVTtTDMKwB5DLymovfAU7kBM/SbIPO50o1FL8ElwSJRqTrzByRegyUX/paA/EhXbtmAjBaoRrqH5aP02wr9LbzS//Dak9zvODHVLw68uLjAEQlp8+dYNZti6Oj/PEAENd4tUxDJsTT9I2GrUwSzqo9A3wtcEYGMYwbMA4ptr1KHKxEsjG3a+9xTtMMK0/gnnmOH5ypwskoga25oUTxqjtTDM0o2rsfnrj0w+VBcVwFtSDD+Fa/qRQ5BA/7UzouZaAWnWErBaU6B4qENUuArfU1SIpLZdkN5/kBG+Wi+hTldz+zGZjdDg1IvgKcgzQlyjK1U7slGyeokhT3kkEy6mXzsLyrM2mlEKbc9U56tRnPQjh1Kot6kRH6aD8Rc5UXw05WKmcbS2g+lTOTKRJkwRjFSSHhEwTako3uHy2hvYmWdRFeUYceK5eOzca1F9yaXAm8NDXy38eWh9RwGNtvgR9lqsNfUoPAvNWj7tGNiwLhtnn/U0WrVugo8+uxZp6Q1YD9gfOBqybbAe+FbD4V3CvqCchn2Ctg3+f0Ws99Tgg0YKhaqSD37WF//v9SX6pHUHNoZn1/SBB57yGMSQkL/2Zi906RaPCy94A5s3lcIZWYf8oyVJSR2moxW8jnrwO2Lhd7Wh++Co2KEKiwxYODjQrj3www8YUrAZ9zx5JyIoGCqlNe8F0zcL1ChMc6aNp3beHi4Kaz1LQJhFcewQ/NXBBWg7ERIeWrwngWhWxMclGM3d2DMC1kcBtz0oaCnAJAw1JB2RlGoW0cldgL2bRiASKTQT23Y1fphFfuyItEAwd+p4RGc0IFlJN/ZNnEQ2BP4WOammwJf2q3MMtINA8/wiBMYPCTrGR3GQ30ESsUve8JtGDzT6oSF/kQqtV4hp0CRoVWlhnMwCPaU7lD4TF5cL5ZvXm3xI7dKHnV1wl4TCMQTGr7wLdeohhKdltJ0nywUAAHTISURBVMjPTiOSktC6E4qWL0Lp+lW0ECC56m+CLlq5yKyTiM5syPcKOkD3ik9oIWXN+BAaMcn7+QdThjFacyE7hMkHwpQX46gRGCeNt1Rzurvkx15A6wdiysvx2dCz8ch518Nz5VXAq6+EvlrYW+i+AAQ+Zhm9xPr2Lgn5+zSfsR5lsT4ksk34UV5RiqsufxMRjgS8/cG5iE2igPV25bdUI5lsjvWsKj+TU+TRLy3GpceRLpqEoLBn/WKxGWEfYL2p9jrwySdz8cCDH2PqTyuMHZuTpFMKgWphqG7tHuFvtBlgnWfT9JWnICbWjVfe7gmHsxTXXPEeKiqqYHcnwEdSYg9EwgmS8oDORjiKRicaHrqwyICFgwctW5EQTMRxFdtxz7BbzSmFFRohMOJkD0GBYFbAU3hImP0Wu/dLAs9XXmoWpZVuXEMNOcb4peH/6LRMVOZmYd17zxttVwJXc/CaYtCeejo2Ak27CySA45q1NtMJ6l8kMAXFSW4NOfkVaInxjK7XxCzO2zFnCjswp4m/7P8GilMoXVqfIFJi5spDfZnSodGRqtxtSO3Wz2j0TtrbuZ1rF4Gp/lHnvBcvX4hcCt8AyVJ51gYTh1/j/y8DpUmjMoqPpjVaXnsv6p+sO+EdhlwpatqKKeGdfsQQMwWyMx67xKcmlKeGDNHdzgSGoHTKz42fv2UWW2pE4/f82hNoR0sMScbI40/HAxf8F1VXXwO88Fzoq4W9hcdHgmbPp7ZdRYGZz0LbCps3lSWpHS3RePaJSVi0KA9vvH02Ums1ZDl3YX2MY8HTmXczbNULKJH54AjVXxLE1as34elnvsM33y2Czx6BgM4B8JPMRjixfkM+brrhFTz80Jc466xn8OhD36DKFwW7M7QjJdwG/gB2v90sLbQ54xAoS0B67Qi88VY/zJu9Ak8/8R3jo50sJCe+7YY02x0nw27TLYiHNiwyYOHgQhNqsWPH41iU4r6Hb0JUZQUJgU4X2/OOXlq2GXIOaQISGju14TD4W0Pg2guv39LSNSSthYep3fsitkFTCjht3/OhVu+jkdxV2vYqM/8voaOV7/FN25gDh6TharV9Qot2ZsHb1u8+w4bP3qSQWm/m+0UoNJpgTuFTHGi8JB5mVIGCVMSh7vFnGAJSsi641UeL6AxoV0LRjFQQSldso+ZwJSZj/UevImfqWKz/5A2TDo1I+L0a+fAbe+qwpM1rfYPy4DdgOoIathdVmkYhIdE0CAPVx9B3LfgKjq7sRI3467fISa0e/ZG/aBa2jvvCLGDMGjcSia06mZEOEQvlZ+naZShY8LMR4IpTYvvuvx5tqBGehL38D5ePjPLwV+WVv90sQtTBRpoCMkTrr/EBQwhiGYevB56M+y67DWXX3QA8/WToq4U9heb0nfYzqbWzHYH1z5cCrzeTv50U3FGYOW0jnn96LO657zh06dYKnurW8JMISFz7/SKOC/lDW23dCLAu2KIiMXP6ZgwZ/CRuuvElvP7iN9TSHWYnr04ZVJ2pnRaFN9+6FjNn3Y+PR9xIQu3H2uXr2A40fM92tFvl4LfQeQVSQIKafiwCpVXo0SMKd9zVHq+9MBkLF241BCPgz0HAlUib2v2i0YcK1r8CutF016EHa2uhhYMPSUnA8YPR+KN30WTyBEynoCmnoHRRKBrB8P8g/EkCRov4zGl7GoaurjTz5BFJwWdBAlxkILpOXSNcJTy1VVBD8JXZW6lV9zXD3xI6mg4oWr4AaX0Hmm2KEjga8tdit4TWHRFVO8MIbM19ay68iFq25rYzBp6C5A49zTc/BVlsoxYMr14wTgxbzzrASIvqNI8u7brOkUPMGgdp2Vopr3hqakNEQc8artfQuBYFShhqAaDOJMgceBrim7czpMfYj5b9jr9xH849ilOmQ6TBiyS+j67XGCVrlhqhGt+iLTtSDfNqWsSLxDadf704j061FVOnLio/tNBP8/tKR8naFSjfut7kaeag0006lN6Elh2N+6Kl80za6590PuKaUgCItBkvg/H5JbxYQ1SiMuqbbZrq7FVe4We5U1lpGkFnGmgUxJxXQD/+KpRHOvNiWct22FwrA4c9fA8i3PT7cOtyo72BLvkBWsAWYB21ZzNfkyiYHfB5I3DFxW8gvW4kHnuSJNjRhO2MxiwGpHS3r4LNv4n2KYxZGBrqLymrxs03vo1WbdPx9DOX4LRTuyE5SQtmHQjYdDaFHe5oB5q1qIP09ETUb5COPv3bmKOK7brwiO1GbUHmj6FA+b9D65Y0rbaDJLEK7bumYfRXW7F06XaceHJ7hq3FkNn8uxw+zGM8foadBr4t9KM+PTj41xDU3FpoHTpk4eDFFjaq44/DtFI/7r79CRSz44+qqjCc/fegrXwiAGZ9ABv/rs8G1ELN0DKfjbYfeh8+rEd2w0P6Gu7WgjYJpKDwClAAR4SG80Nz3rJn0zY/HcwTHGKXEJQGrGkALSLUSIM5MY345Vmarg5JCl5KpEV+cNjN9IPR5hlPafjasldTu9c7hW/WSdBOkPTQ7a72/x/3BqG8Ufo1DKt5+p1ppDupXea7FluKHNTIO5OnIVKj9+G0B1U12jNEIzjMLyhPdX6CTisUNAXyq1EBIRwfM7LjMYRA0LNgpm4I82ziosOVmA+7lNe+guahSxmfIyePxQOvPITYe+4C7r4n9NXCniLgm8V/R7LQSQyoSX/+8WJcf8WzGDn+BnTvQYJV1QNkW+LYLFy2B+8klmweizckTF1ObN2SgyVLsnDsoD58oTqlxbOszz62a6+0fgecUQHs2J6PlauykJiQitZtMlVFENCthKyfodq7h9AqA40MsJ56FsHm2QZ7UjS+/rQU1141BR99eRl6922DQEUh/WYb0FrjgAJbwt/JbAdX0xz8JxRaFxVZOHSQkwMMGYQZ2SW4+66nURCfhOgqHXO7d03bgoU/gyAhiEX/aRPwwHP3IuHO24EHHgx9tfBbaE3LZppt/ElhbSuBP7CGvwspL9ugwuvCsUc8imZN6uCtD89BwNOaclor8XXaJv/4KZw88/WDRv4FyWNAwjwiKJzLikqwYNF6eANutG/fkNq/SEMAy5dtxsQJ2rZYFxs3r0NUdDYuvKA36jesjUCVCIEW4fr2sOdgOgIk2iKd/nUU9BtIZCpR4YnF6SfNQEatBnj1vXMYTbuuRCA3LaJZTzcpJL3Hk/Q2CflzcMM6gdDCoYNYaocnnox6o0ei5ajPMaNHPxRreFiaqgUL+xkSHBEeD1Y2aYm19Zui56P3IUrbHI88KmjBwq8QCGjl/2s0MylE8ynKi6m9azFufXNk9qQfl+OD96figUfPQIMGmfB6W1FGR5mRJarwJAJrKUjpxkZqEKDw1l9Cw/xwBJCdXYjPP1yOwh31sWmLG2PGzoQ7shxxsVH4fkwxjhn4Hxw98Ej0OmwAcre78Norn6Fpk0Sk160Nvw4NCmg78R7QAVoJ2tOaGI1GbicPiUBEjANeXxU+fHstBg5tjuTUVEZRI3BzGV2dtqmFs2lBPw4B1JwmsMiAhYMfMexMTjwJmeNGo+3YrzGnfXeUxMSZ7WAWLOxvhAnBmobNsapxC3R5ehjiyikA+vcPTYtYCMPmryYJ2MofDhKBOnxTl4JUU2c6FMuGZ56cAF+VHbfecSTzNZ4SqCntRsBODTwg4mBbRjcV9Efbbo1EpqClcflRVlmB999Zig5dzsAJp56E7j27I7VWS4z49EdMmrQYJ59yOZo1b0KC4YUrwokO7VvBb0/Bi8+9gSOObIfYOGr6PpGB0Jbe34PCNf8oDh7GJyf40+VESoIb77y9BpmNM9C5cyMEqpfzUwrsEReT1GidxKED6zhiC4ceyMAxbjw6l+fh9pcfMgfF6JYzCxb+DugArLiyEkw87Cg8ccVt8A17DBj+RuirhZ1wJFHoX8AMOxY+2wYE7DkUkC4KSi8K84sxfeoqDDy+PSLcGglIJglw09Adeb03UM4/Wq8iYa227YUGBHw6EMgZja++XYGUtI44vG8PhUQN3YcOHZrhxFMvgcvVjESgpTlzwBwcxPIqr/LilJOORbN2R+O5Z76lC60vkd/B0YY9grGqtTk69ZCRrK5GRv1EdO6SjPGjF8Pn9ZEgRJEMVEAnJAb8ZXRyaCopVm9q4dDBM0+jxGfHqKNPMnN5e3tCoQULfxbSWyvcUaiXvRlDxn0Bm+7V0HXcFn4LO4W/o7PZfx/wrqc2nseXsZg9dzvyCgtxxMBGskQCEEuxaYNm8bX2zh4o5jsN5fObCIJd8/bBxbrbc4qwbnUVjjlmsEIICX07iQKt0nrPHj3hcNhJLGgk8OnexefSKg8uvPRSzF2Qj6k/rabg1o6TPeg3jJWQPRIB2HSiIZ99NsanCn0GpGHNqlxkZxfD5mzMT3GAZyTNcBKGDxGonsh3we3AhwosMmDh0MAdt6Hw3vtx24X/w7h+A82Z8hYZsPB3QESgzB2D5IJ8PHz/9RiQFAn7t9Q0rQXXvwsbMiiYk/k3OBS9cN4GpKUmoXHDWnzyGtIgJdquC35slXDaAtTB7dTA1a5lHCQUJP0uJxYv3oiUhIaoXSs4le33B4mCk0I/d1sWfP5K8z4/P98YEQU7yUB1pQd1MzJweP+BeP+DSSFvxTT+CEE7Iho2xorUwjwHexwf2rWNR0FJKTZuyuYzvzszYHO0o99xsPmyaN5nEicb24cKLDJg4eDHzf9D3rCncNvNj2Nqj36ILSu1iICFvw0iArXzcjDs3qvRo1E68O1oLbAKfbXwK/hyaeYi4BlDyTmCwrGaAlXCP4CN6zYio048EhKSNPZPErARjsA82LzT4PdOgM+7lgJeQ+xBQWxW8/u0XTSAFatykJ7R0BCA4uJiOKj9m3MD+FWKgSMk4IcNG4aLL74YVVVVRuZHRjrNqEPfI4/CnLnrsHVzPgV3ULD/HrRbSVeqa9GiohTsboJhiMBk1omC0xlAVlYhX3iCJCHgoL18eBzFCDh70XpnvT1kYJEBCwc3brgO2597Ebff/gRmdO1NIlCy90RA24Nk9gXUAYXXKjAe2r+vffyh3uIPYdwqLrSvRVU6lOcvw6Tv4G/KOn/B5FcENWtzQNDBT+jKoqKRvn0bHnvwenRp2QD45hsSgYN///iBQIDCHJ7XgeovKDYXUZBTEFc1pZRJNudUbN5QgYaNE2F3UppWu+kgm215IcnAZtj9WRRG5azKGo4PQiMywTM7AtieV43GTRrj/fffx0UXXYQyKgSOUJuurq6G1xM8Y0Jb5UaPHo2tW7aaZ9kQMahXry7baTLmLVzDl39MBgQRDzIC/TKEwsBUWRsSUpxIiHciK1tnd7iYjjJygcV0kwS74xTYnBeQdGTK8iEDiwxYOHhx1RXIfe1N3HrbE5jVqZdZwBVuk3sKCV/pDzr8Rgf7/BUYQU41wVvBTovahS730bHEOqZYz38EHRKkU/WMRkP7urVwx7zpwU4n1LHtLcwhSXQb8HmCv0Od58EEHQykuOnExJJVS8xdAiWrl5r8OJhRFhWDutlb8fgD16NDu+bAt98BScmhrxZ+Cw+VZh/lp5c1UFd4p7HwWcYRPpSVVyInrxyZmbVpT1MEobUBPh38FUFhqjss1AYk1H9pC/pVQbelJRWIi03A8uXL8eWXX2LZMu06CCI+IR5bs4LC/4QTTkDfvn0RFR08sEhXG+iAqxiSuqioZKxbl8W3f9zWRER02VLAkAE7n2ocaMV30TEuJMQ6kL9N0xM6j2ALk9OCfcwlcDg6mzQdarDIgIWDD9oy+J9LkfXmu7j5ticxt313QwT2Ftq7rFPycqaMxaYv30URBbeuFf5TIBHQSYNbx35hztbXrYLOqFhsGT3CXKH7R0RDwrBwyVys/+R15Ez9Hq74BBQuX4CcSaODIwt/AjrRT0cfr33/Bawe/gSyxn8Jb2nRHhGTvwtKW9mGNdjw2XCsefsZbPh0ODZ//QFJ0DSTJ3vSMR8IiAjUz9qIx+69Bm27tQO+/gaIiwt9tbA72BwtqQ1fg4DrCBZ8PuvhfLbBQgr9SJRXVVCDL6VQlpAOHhJEBkB7ob//Hxw2+HwO5OXmmm1wxx13HDp06IAInXZJeH0BNGraHGtWrcTmTZtw/vnnY8SIEaiTXkd3CMHj8TIODgS8dpKKMrOWYE/Jsl3rBOx+IyQdWqlo4sw/fq1VEAHwo6JMp2Nql4IITTmtbOfzoQmLDFg4uCAicMnF2PzeR7j57uexoHWnP0UEBGnuZZvWGW1cF/Dorn2Rg53D/HsBudFd/pU5W41GmzdzEjaNes/8TuncO3iE7+9AJKR45SJExCWiYOHPyJ3xA3J+Gou0/jqtzMFOZM86qDAkZDUisX7Eq+ZegIxjTzHH9OqiINPX/cmRhn0J5U3ljlxDVnSPQL2Tzkc601u4aE6QCOxBkjXSIX/M3xqjHioPc4Szjorex+SnNDoGjTavw+N3X4XWfbsDnzNPo/bBdM4/HaxydmcKNeOBLJdr2Za7UlteS4ldwU9OOHWdsLYJasHdnlZPvw8xsRHw0o9VK1carX/UqFFo26aNaTLFZeWo26ARMuo1wIhPPmHYDtSqVcuQhJKKSlR6fIiPc2P1yiXYtGEFOrRvSk+r6VYRCJvdQ72ETaMXDrVtxjs8V0Dy4ud7f8CJmDi9Y//kbwxU5fD3G/R7Bq1vNlYPJVhkwMLBA1H588/Dxk9H4pb7XsDSFu0QVx66vW9vIWFIYhGT2dDMy0srT2jZ3ggUDcubQ1B2IQXmuYYQ1chC2I7mPN2paUjp3o+a7mrsmDsNFds2o9GZl5t7BqQt/AY1/PJVVSL9yBPgLStG+eb12DbuS9QZcDySO/YMntEftmvm/n9xZ8BvwfjWOCyF73TXgG5NdCUkm8uVfBUVJp0l61aYS3uM/RpxMNDzLu+URkNIdrUbgvleI69+5S//BuP1i9twPmr6QiMVcc3bIiq9rrkGujI/11wgFXQfyjPZDafPvA9CZVW2ZT3dbUPVjhwzGmNzBO9w0MVOpetWGgKk9JoT7PYBSqNj0ZTl+8T916LF0f2AEZ+SCBxaB8kcFNCVvv500wZ1iJA7IhpOhxser+6j8LMN6v0egNa0jqBd+3qY8MNY86pBgwYgpUdpeQXKKjzQKcVHH3scnnrqWXz4IcuLcDrtcLjcSEmNQ1l5Me6+6w60blkLPXs2Q0DrC3aS793X+SB0gJLqNu3ade9H8C1YTz0e3QbqQ0R08Opiv8/PqNJvbxLtTaO3r1JB0CLK3fQLBymsuwksHBzQBT3nnYMN4ybi1tufMse/6irZvQYbn5k7p0CSwNBlRBLaOVPGocGpF8MRGRyari7iNzc7KGqBug1PgkfX50rjNlqo3WYuywn7p0twpIn6yssVCF8HLzqSXV9Zqfmu5+DqZwWh/cjOX/yQv9RgFa6EvwSiNF6FLX9FNmy0o2+ya0Ya2JGGtWIP3emvNGx9C98gqMt7JBDlr75rXl6X/UTVqQdPSSH9ijTxCNs3Apd5E9BVx8wHXU5krjguLSapSDJCtSY5kX1fZZmJm/Z7a+2FubRIBEECnPZFSkSIFIa0dC/jY9eNj/RCnb4zOs6MqogYyJ23VOUaMDc4yp6mXzzFBcatMz6R/uuCIx3m4kLBwlkkXlPplw3JXXojqT01dRKvyrxsbB09wsQhMrUOMo89xYSlvP6z0B0ELdYsx7BHbkKjQUcD770PhIajLew5AgGWr+9nKtCTWI7JLMfaqKiMxDFHD8OAI9rggYdOBippR3cF/AG0qt/GNrt6dRZOO/Vp3HbHYzjzjFNQyaKurKxCdHQkSovLcOXl16Akfz6fkxCb3AZHDTweqUkJyM7NwdtvvorsTcvw8cf/Q+eu9YIe664C1RVTz3dfZwJa++AnEfTnst7O5wu2YV81bBEObM2uwpDjpuGKa4fgsiuOMKOPsBfBbu5j0GJC1nV0YZ0+zbSRgxXW3QQWDi5Qo8VZZ2DN95Nx893PYU3j5iQCwZvq9hYS3NIgN339AfJm/Gju2M+dOs4I/Vo9BlBwlmPLtx8j6/uR2DH7J0MIYho0RcmaZdg2YRQ1+ApEZzYwwin7x29QtHIJBXcqIhNTsY3Pm756j1r4FhStWEBtNReu+CRsGfOZCdNdKwNOEgI7hbI02Y2fv434pq2NANe6gvUfvYTt075H2eb1qKLQjqnbiPGNQO70HxjH783tgdmTRsNbXIjY+lqFbTdkQWsBFDeNRkjw6npgdWES5Jpy2PDJGyhcMg8VOVuQ2LaL8VcjBFnff2Vu83OnZVCoO5lWt5mr3/7zRCTRXlDY/oyNn72J/HnTUco8cFODjyApELmRoNUix+2zJiOPcYxp2AwuCsxFD15n7MSRsCnueTMnGlKi66CLVyxCDvO7PGsjYuo1YV64kDXuc+T8NAY75kxF+ZZ1Jr/j6VYCP3/+dGwd+xl2zPqJcZmJitwsfm8GpzsKpRtXm1GBgsWzzKhHVFpdpjtIQrRwU1M2BYvnmKuaPcwXXSX9Z6HjrdusWorHHrgeDU8ZDHzwkdTL0FcLewqfbyk57Oew+9dQiNahYKxNUuCglm7HmLFzKcDtOPHE9rJJ4Sqt+w8QsLEuepFauxbi2LbuuPNpZOVVolZyIsrLijHj59m4/ZY7UFK8HJ9+fitOOKkl1qxejLHfjMH347/A7Blj0bZVHF544Rq0bV8HG1bnYd26bUjPDBLfnUP/u4HWGpixcw/JgG0HjQu6lcgW5aEQ9ePNd9bgoosPQ+MmtWH3rYbdRnsBKRv16W4wHI7DTLs7mGEdR2zh4IE07TNOw4ofp+Hm+17COgqKmD9JBCQ8pTVrjloabdNL/ofG51xN4dkiJAyjsGX0J2aYvsVVd6J2r6Ow9t3njDadSyEdWSvdCPqyjWtQuT2b/YSGuoFiaou6o3/N8CcQ36wtEtt3Q3zzdkju0BOFS+carV0C3whFhmGEKDXhrPEjzciABPra955HVHo9NL/sNqQPGIyt332KgkWzKdC2GdIhIV5NTT6hVUdkTfiKgn2rEfYS9GWb1qLpRf9Fo7OuMMJz2w9fwxkbj5J1K7H+0+FI7toH9U86nwI0GquHP2k08+0zfjCadyVJShntOUIr+kvWLsf26d8b4V3K35tGvofavY9GwzMug5NpUN7JvdKg8CWQJYSLVi5C7pRxxp0EtL+q0hCrXAp5xVlrKJT3xauXmlGJ0vUrTB4oX3OnjUe9489AiytuR3L7HszHJ+nvGjMisX3WJGr7PdCc3xqdfSVKKJA3jXyHTMdpwlW+umITSLJiTJrdaXUMgYuu18iMRERn1DcjGXEsY6Pp/YmRARGB9ssX4rH7rkWDs04F3nlfkiD01cLvobi4CE8+9QQuvvhyzJk5gQLwUzhtK1l+teFzkFRKOPo1SuZAs2YZRsOvLK8m0dI6jz8uK3MAEd37qvNxzoU98PrrF2Lm1Pdx8YWn4fyzz8Aj996ETu2Azz69BYmJMUhgfbnrzrPw+ReX4csvrsS4sXfj1devQ/OWOuvAhcpqJ+P6Kt57byYfGYeAVzMRuweJgg0U/s5CCnv9LmU/QpFpd2PJ4kK4oiPRvEVt2quA374dPls/2NzXwx51FslPc9rbt2tZ9jcsMmDhwKGsFDjlZCybNhe3PPASNtRtiBgKoj8NCgIJhnonno/EVp2wYcSr2Pb9SKOpaxSguqiAgqsDGp55GbX92kjq1MsMpVdkb0bmwFONMNv2wzemwesu/fy505G/4GfENW5p5uUlsCISkylEV9DNViOcUjr2QkKLdka4eyn8gvPn7MToh6YNJFQ0DJ5x9AnIPP50MxSf2LoThVy8EbRaVKh4R5GIOCOjEFu/iRkhKKEwFYGJa9zCTHNUF+QZwhDfrE1IKEeb0YLIpFqMUwoF9FbENGpOIrPWkIe6g88ywlZEwwg2GYajoXgJeU2XyH1EUioiU2oHhX6d+ihT2rI2GXsS5vHN25qpAU25mKkL+qNpDHXjSn/moNPN6ELh4tl0E2HipbzQhTARyamIbdjMELLts6dg/cev0p8dhuiUMJzIpBR+uwpVedvMaEJso2aIa9oSBcxzQcRD5xKobDIGnmzKRERAUyea/kju2IME6UpEpjLvYuOYvD9HBDotmYvHH74B9S48Gxj+piGVFv4YFSTyV155JQXvJ9Qw83HheVdh/ixqwo6+8Pm2wl41h3m5mIJSC4Bt6Ni+AbZtJkHM01C6fY/LS9M/DgpgbUk85tj2GDfmLnz03jV4c/j5GDPmRgx74mKkpEYiUE2h7PHBT5LqjnChVq00xCdqTl/lWYXFi9bj2efGIS/Ph6mTN1HJr2Al9pJs/L90gGH7GNdS8gKNZDhhi2A78tsxd24O2jZtgLRaMYxWJZuFbl7U1ep7MNpxkMKq9RYODIqKgKFDsHTeEtxy7/PYQm3yLxEBgZ2Ly8w5e7HluxFI7nI4kjr0MCvaTQfPRp/UthuFR5qZZxdxkNDWcHUsBX56v+MpiEspRCsNiajVvZ8ZIdB8uobF6xwxlEL9JGQcczK1+plma6CEaebA0wzh0E6F34BhaooitVs/xo+PDFPxDM8jRtampkuhJy1fUxQ75s8wnZ+G9x0kBwH+F123kRlaV9ykDZs1A4yzmwTCrBNg+sq2bDSEgR/MSIQEa3q/4+DVaY270XLlj4So0rb5m4/MX29FaTAN/KaOWtsgRRLS+g8yiyd3dpr8pnUISkOtnkcYMqTRhFKSkCLmiXZXlKxZar5rykXTHIpBOvNP/ir+WichQa8RDKWlKicLxauXGTciG8os5VUCyUh8i/YkQe0Q36SVeac1BZEptZDSrS8JTF0TnlnHsJcoIYHounAWHht2M+pceiHw+nCLCOwFvhw5EvPmzcfw197GqFGfoXOv3nj40RUkAmfAab8FtsizSYTZHgMrVOHQrn1T2Pw+zJ+zha61rmfPyIA9IoDc7eV4d/g85G7LhzvajbYd66JTl/oU+LGAj+TCw7YMH9sh649IuJ0kwOY2W/9+GDMLN17zMc447SXkZhfgPRKJgYNboLqagtsWx3ioXv8SF+0i9Ot8AbUbb6HmPkhw1CYi6W8ARYUezJlRhI4dMxAZxXBIVPy+BrBp4aDvDTo+NLcXWjXfwt+P/HxgyPFYsHQN/nf3c8hKz0Q02fy+gQ1FKxYaUmCG8jv2RFqfY4ICTqReglSCo6aA5O+ggPWY+XXNbdsj3BReQ4zg0fy5hKcIhA4cktDTELl8kCCT5m+EiPwM+WtIhoQnhZ+MdhPor4SdVr9XUXDre2zD5nxnM9p58ZplZpugsSf/+L9GBaTha41BGPomoZjStY8JT8P72maoUQP5Kf80PWHCp13jl3EYjJ/So+/JnXqZEY6ktl1NPiW1Dh6fKncOpj+l02HY+Nlb5qAgaeQmLQL9KKawr8zLCRIEu8OMTohASUBrNMFfxc6Z9jQKIEKV0LqjGeUQmXLFxu8U3tX5eWYnRFzT1obcKGzFLwzzrEWLMjXeKy4BL8uF+a9ve4vimHj0mDsDjz76P6Rd9R/gxZdDXyzsKaZMmYKMjDpo1aaNeb7qysuxcvVCzJk9mxp3HPzOTtToe7KsSIBZHxo3rYUmLdIxZvRc2lb9VtswTn8XNkccRnw8Ew889AXWrdXiU7UxEUYJ/SgKagpkVwJfRaLC48PyZZvx0Qc/4JqrXsAxAx/Bk88uQH5xfcTFReK5F0/HEUe3oh7SFlEuBk4SYQ4/Mn6GYGOd47Pfy3cBLbRVvdOthaxnLjdmzyrF5q35OPb4lnzPtk17PnscbXWkfwWsjySVvtXy6ZBCqJewYOFvghasnDAEc1Ztxq33vICcWnX2IREIQjJPw9Sary5Zv8oIlD1CSNhpMZ32wwfxS29ld0dRk52AvFmTSRoyGVCo+dCdtFzNo2uEQOsGJPzDOwHCXpg5+42rzLz9Tg03KSU45P/D12YtgaYQNCoQhhbMSVPOGv9V8HAjM9dKL5kmEReNFmwe9T4anaGpj1oIaPeCsaDoaQ++dixUmlEGuTVxZFzpASIYthZKulPTzaJExVvCVfB7q0k2DjfnF6x551mzLdAeGWniLcLiikvC6jceMzsw5LencIchLGmHH2OIkimEEBQPTQvkzvjRkK4wRBY0CuKtLEft3sfAnZJmRifk357hl7LZU6iTL46JQ+85U/DIsP+h9o3XAU8/G/pqYW9wzjnnwEtCtmD+fPPctWsXtO/QAa+9HiRWjsByytkvYPM1Zb674Wa1O+74Lpg8aSm2bN5CwhATqidhsxuY1wF4KIfT0+Nw9+0jcN1/3sWLz36Hl54fieee+xIPP/gRBf9rOPHEZ3DMMY/jjDNfxcsvz4UHrXH9zU/iseefgT/CCx/bTFys6lYJXI7QRWcU/LuOnNkdoRsRbcXwOrL5goH7tXNGbSOATz7chDbt6qJbj2Z89tCfYjiwgVHdZOqzzbMB8C4xfh1KsMiAhb8P26ndHn8cZm7Iwe33v4C8lFqIrvyLUwO7go1Rq/qNYKSmbzRIao5m68+u4DcJM6NxskPQojnNt0tjjmvaygzb7/we6qyk8WrOPb5FOzN07mcYZk0AhWYpiceKlx/G6jefwsYv30EdCndXYtJOAWtgzkf1m2F/LbwTafEUFZj58KR23U2YGoGQUNeQulb3x2Q0MDsadP2qGWanQFbcJWT1nNSuG2IpoDU9oOF6xVdkQfPo6UefaKYBVr/5JOP2kFkIqGkNkybmlfwyWxmpqSuePgrmsAauKYa0Psci1UyXbDPflUe1+S4yKdWQI01j+KldiQhkHHOSSYf8VH6rY9TuCu1uMNmnePGdyIKIkMJM7tzbhLn2wxew8tVHULxqCTIHnRHKs70X9r8HLQjV1EDfnyfi0SdvQ+rtNwOPPxH6amFv0adPH7Ro0QKff/65edbVwVdedRVmzFiIBfPe54vRsNvYRuyZCDhFAv04+ZT28Fa78NWXi+SC5g/KmPWblQVHHtkczz95EV5+/SIsXroBjzw0FmvWpiInpylyd9SHO6YDevU+HVdceQdeH/4evh79FR4fdi8SI1244/ob8Nk77yE5OYaCnhVROxR84bn9XxMBIbiLgATfX0K7ufCpnag+kswsX+TBj+PX4tzz+iMygvaqdKcC24atPlPXkQSnL9N6Bf8eHvLt0IG1tdDC34Nt24CBx+DnHRW4886nUZCYjCgKgd01xr8CCbLouo2NgNPQtebOtdgsoXk7M7+8E0aY2hHbsEVwqF4aPDsm7TyoddhR7DSCnUX4u+a4NbSuBXE6t9xdqw5i6jU2w90SXDH1GiGxTWejZUjTr33Y0dR2jzJ+SACav7QXQZLiKSumAO+KhJYdjPCXfQlckQz5J7+kfUuTj1YYJBw6tEfhaaufiIjm4mU3Kj3T+CViIAVH8VccNUIhQqCFlDENmph80QhA5tEnmzl+jT5oykIjAiImSr/WS+vZuDcrrSnoKbS1gFLbCLWuwhWXiIj4JLMQMO3wY6ncxRu7IjYiJSICSo/CcNfOMORAax5EVBRPk6a6DQ150W9NDSRoNITfNSJQd9DpJn01R0f2BQwRiInDEVO/x0Mv3IeEu24HHnw49NXCn8WaNWvwyiuvoFOnTmjYsKE5EGjZsrV4/tn74at2omGTjohL0jSZh8KV9SQ1FhvWbcPoUctx6hmd4I6NIOsUpSRsGrfZtT/gM9tNep1EZGTGIiUtDfXrJ2Pkl7NQ5SlDl24dcMQRfdGrVzc0b9YIUe5IbN2yGV9+8QWefOxxvPLCi9i0aQNiYqLRvEUGTjm5C1yRmirT5ULU+NVodoW++Sv5fT05AUmtpgicjL8rCffeuQDFhQ48+NjpcEeSjFfnImCvBUfE+XA41Y7q09QhmYgJeXZwo+bWQuvQIQv7H5s3w3vKKRjjceHeWx9HcVw83JpD31+QQDZD4eyEKGR02I+epeX/CrQnYWW0YQpWza8Hnyv4HFwH8Mt3agbqN0J+S9AaDX0ngocM6XAeM6fvqTbkgRZD38MIxY0QERBMGPQroCH0cJzCz/TL2KfgrsjaiMop4xGVlALX4UcbAmCmJxhXMz0Qjq80b2kyofiKGMmIlAQoZKWRM2K/hGXs10h/TfcGshdjwtE0g4iDCVfrLGiU5p35y3wxzxGRO/NbQl/v/EyvGbHYJb2aTtEaBf2W/2YNxj6EiICPeXX8hK9x70sPIv4h6j933BX6auHPICcnB6+++irGjBmD1q1bIyEhAW3atEFGRga++fZrFBR6sGHDBiTF7cDw149Del3Wp2otlm2KFcvX4vhjnsUV1xyHm28dDFQWo9prZz3xwimtfHdgGZoK6bKjtNSLs059Hj9NXgqn24nIaCfiSEp1D0FpaQmqSDwMYY+KQpw7liqvBwWlZTh5SC+8PvxSfill22Wdk3+7uRch4HewGm+Gw7FMgxnwBVifYwKY9lMlThg6Ds+/dAHOPofEt0ptRHU+h+3rRIajNQSHFmoeOmSRAQv7DxriW7gQOPFElGzciBH9h6KQmqW7ej8SgX8oJPiL8rLxMYVptd+DyxJrIdIdZYSvhd+HiIBOszzzp+8QO+xh4JZbQ18s/BnMmTMHd999txH22lp43XXXoaKiAvfffz+2bduGa665Ft26dUVxaRHOP+ciNKiThOdevQ4+z0ew+5vBFlkLjz8yGq+9/AO+GXc7WrdJIXEsp0AluaV8/YWE1kTopf5EROPR+z+n5v8Nkmsnw+urgLisw0Hi7KC2rrU8ssfux6FZOVQjv8iDq68+Hg8+cjL8FTpAiASZ9eK3ZF1Tb+Xw+OaZ0wQdgTjYYqpRVFKNQUdORnpGE3z21bVmxEDTY357NOyeHUyT1gxcSGbfIuTPoQGLDFj4eyAN9KmngKlTgxe9aN7+T6z8thACO7qxJaV4eNYsTDqslzlIyMIeQprliScBl10eemHhz6CqqgpnnnkmMjMz8cADD2D27NlITU1Fly5dMHHiRDbzKPTs2RM+n88I5qlTpuHmm+7C51+cg8z0HGrTjWGPcZkjRoYeMwzR8TH4/OvrEOmqQsDnhC1EbiWUdssJ9CUyFmO/mYPL//MWZbodLmMxuPxN7rQrUJBPfvpnt/lQWWjHUy+egXPOOwyBqkoE7HYKdNqWJdoP2HT9ciQFOx8cK0gGJNxJLjT6FhWB2/+7EN+N3oHPR1+BZs1SmQ5+dZSSDHgRqCAhsG3ShgNG40LYHJn8cWjAIgMWLByiyCspwVOPP47bHnwQCaF3Fiz8Xdi6dSsOO+ww3HHHHbj88svNdMHYsWMxaNAgatQBTJo0Cd27dzfTBgY2B84/8zxce10Ejhk0GN5qCs6AF/bIBMyavgpDj3sCF13RF48+dhoVBU2tBUmAzx8gmfjtCgKDyAhsWp+Hs05/CRs25yM6UutdgvShmnGoJPGTykF5DzcJSYS3jP5F4Iuv/4vOHesD1cFtt7/sIgiQCGgrsJ3v1vLXBuosmjaLgCPaju++2oFzzpiGM87rhleHi0wWorp8Ff0XXUiGuWIhoKkt+mfXLaSN5ekhAetuAgsWDlFER0biqCOOMDfCW7Dwd0Oaf2FhIebNm4f+/fubUQGXy4Vly5aZRYQaOXjrrbewevVqdO7cGQnxcZj183xq0dXo1qON2e2CgI+EwI7MRinIrJOA++/7BNFxMejRqxU1dRICfqOcpdktFeCHAGLjojBt2hosW74V0e5IlPudKPJ5EOl2oGmkAye53bjUZ8elERHYxiAbDeqOSy88jE6rYfOTZPzKaz4HIhj2Dtjsq2DzlNFOJOzRkcjaWo1r/jMXO8rKsXmTTi2sxmGHd6Qb2nP0g901mG4607Sinx35rk7Qy0ME1t0EFizsCi3mq7KmMCz8S1DJ+l699/Vdgv/qq69GcXExPv30U6xbtw4tW7Y0JGH+/PmIi4tDWVkZ6tevHxwdoNSNo6AvzNVd/0vh9C+lCroKHs9Khl+Msy7sj/sfPgO33/whXnh2AmwRSXC4HNTSpenvHLQ2/uyE10c70WjSLA1VZVoQa0Oyy4Mro6PxuT0WX1T68WCRD20K/ZixrQSu7nVw7z3HwkliECBB+JW/GlMIMDzkUxpSS/ZrRCAaNh1IRKvPPbsci9dtQ1ICCQpiMGzYSDz92HcMP1HXZzBaOnJci1+TaT8x5OehCWtkYH9A+7TDB9JYODTw6cvAWpZZ6xrbDy1Y+KfikxeAzVFAi73XZGNjY+F0OvHhhx+a0YDc3Fzk5+djxowZqKzUOf02HHXUUYiPjzfrBj79dATqN6iP7j3PRsDVnYK3NrX/eXDYa9FuAD16tSaZiMY9t37IvrMCh/drB3ukzr7Qbh1q7RrvFxnQHH8YTjsiI6MwYcI8eEp8OCHSgQEVDlTml2CO3Yav68RidOskRJ5/OG68Zwga1kmEt7wKdrtfg/n0jwTAYWdcXLB5i+n3MhKQQnkcDC/ahZlTCnDXzbNJDOxwu+0MUqMHDvzw40LERKcwPfKoKc2hsY1wd6g5MmCRgTBU0fK3AFtZMVL+zGxsJTDua5ovgPX0q22j0Pu/AT7G+euRjEI8kL4XcV8yh9ow7Sc4gBmzgaQMQBdx/AZ+YO4sICqTpgSYvhioQ7t7yneUt78el9v/2LKahtpIqYfpigu93B0Yt+A5xcH010kKva4R52Xz+J15sJ0NJyn0HbT/8xSghB1ErV389xYBo1geHtpN00UpIXjLgBU6p70ayOPvxN+L1+/gQOSnhV9jM+vX1lygjJrkH5Xjwh/ZvjYALUOHLx1QML7rGfcANdp6DVh3a9RPA9bzSaOAmayndZto0j30/tfQYUMTJkxAVlaWmQ6orq7GwIED0b59e9StWxcxMTGGNOikwfsfvB9duh2Fnj2HsKmlsKnpoJ4VsPsYvs3DquxDr97tUSctFQ8+OBJLl2ShW7cGSEhJhM2nA7R0/kBN6D6RatStl4re/dqjYYNExLfORMGAJqg+rScSz+uLduf2whkX9sfgI9ogIcYBX2UADoVF1zZdJuSnWq+bCAMsQwfT6i+D3ca2TAs2mx9eXwAPPbQKPn8m0tPikJ9XCpuzkgSEnZ7Dh58mb2Oxl6BzV11ZrLV2h9YNhWFYZKAmlrFDf/oVYNo04OUX2UmzA++v+7b3AiVrgP/dRM2yPDjc3P0oNrSw0PgbMImM+sm3gJXZwIABgCrsH2ETBfrLz/JvKVC8FHjlK3NxECJ301stmgS8Sk2imI1l2XfAV8uAIQznj4LxUCi+zTz9dgIJBBtc8xZUK9R49iNmM35Pvw78OA54/W3GgQSmT/Ds9F/DB0wheXuJeTednfXbn5BIdQc61AY+fwMYQX9+mg80aUY/SfAeeAKYuBw4mXmk/jGXeXDHA0ECtp75s4Wda7O0oNc/fMA4MOxVJCOmPEJ5GiABeJ9xG/YY85HkcXCf4PudYEe8aTPz1U03WpW0C6qpubzJchjN/JyxSj0ylRKWycEAEZwNW6lRxRqt7R+Ln78BnmFb+2EM8BrL2N8Q6P07+8vLKHjvZnn/OBXI7AI0/p0+ds63bMfvApNp18562EjX7u4rkAR8S79f+xIYTzPie9bXw4DWu4wMTPsUuJ91vXg7MI+C8shuoQ+/hjR+Cf4333zTHDY0dOhQQwC0el/TAyIH48aNw0svv4TSklKUFZfjhJNOhJOC1O/9hDI3isI5g1q4jrjWHL4PHbs3R9eeDfHGG9PxwftT0K5dJho0rUeBXRWcNpCgNqGTHATs8Ae8yKibjG69WqF7v2bo3qsROnbIRMsmKahPAW66Gt094A1Q0GvBoBYIamyf9ZMKlM2/lWRDuwYKaei/thraaYf954zpOXjphQ14efjLOP2M07Fg5lKs3bDc3FkS6XLD4/Ow2yhAkyYutGilIYI/SewPMA7ONQNFofPpy0J70L38W8YO28tOxqv9H/sJn7BBr2MnqwNkpCkX7v08Gly6zYoadmYyBchEYOMvGfy3oF5rdki9gM4d97xEE9kJNKoX7IDeIhF66CHW5//HcUZTasypwJg3gQn57CxuDgrEP8LKH4B3KVSrWIbTqCnf+SjzOfRtf+ErCnWtGKrNtOWtpPl/zjTwk6h8SKGdz3pXxo7v55/5jkK4lEL2LfpRSj9Egu64nwJOnTKFrpsmHP/kunymH2OoRc0g0WlfYySoDglEh7ZAW5qa+eQgQUyNYkcUwzqzuzrNuA5jRzwnK/S8C5azA/+AJEen8/30GXAX81OLmA8G+El87n6cGnOoHf9TMYrCchsJdBrLfzvrV8kfVOgItptunSl0WRdqjhLtCm8BMPy1YH0s2gbcciXLex/2Iz62289IajWSkcG2v3Iu476bvk7rZtqSpDZi+iJ/n2g2a9YM99xzjzmBcOTIkSgqKjJrCDweD9xuN6Kjo3HGGWeQDw9ApbfYbNMLBCYg4N1G5Vrb79jWfLMpnBfD490KP5WHAQNa4odJN6Jz96Y47aRn8P7bVNYiYmFzuaitiwqIFNDo/gCNjunwsqpitgP+rWZjMM9a/6Nnyg9aDUINUcJe7osQcGykoRLH3/ArnREkMl6SBaafBOWTDzahRbOW6Ni5DZq1aI6Hn7oXZ599IVxOF+PqY/qc8NgKcddtszF54qF3KdHucHCMDBRSo3jkLmo971C7ZmH0onCbTuHx0CPAl+z8arMxNfyd4W8Nk29iA3LTjlMVhpVAF2FoYUdYwyqg1ryDBV/JChNB4a1hYfXHfanpHUkhmtGAwpQNtglZfqv6jBMFhJeVx0UBKWHmlD90sHEj3/N3NCuQKqD8iGQnf9wgCgAKhH70b0A7vqT/2+hHHDUlQaRGlVlnY29nerezcbKSG/+FMj5n0yTU6DAKKRRyGGdzJzdRQv9y2WmIuDgoVJTWrE38S1ZaQRZfh+lokxFKK4VZfCjsXD47ZZ9hFfK3n+9jqcmmM819jgROOgVoQCKTzW+xITc6HY6M2rjRGdyZrYATzwbOO4FpYtpLmOeaWyPrNzeQGLDsNjI+vlD+JJNEXEQ3tViv2KgQx7h1Zv4qPq5QfLS+oop5ZfKX2MT8rWCmmgtFQsjTFcQsM9mvZJ7baVfFXJTHZ7p381sF866YvwefAXSitpbJshh0HH8zvExqWYUUVtm0rzrBhgwb/e/WA+hOzee4k9izpQNNWe8akkT0ORo46gjgWDL+Yub1sefRL3ZePy7l38Esb4btZ/6uXMtGQzf3Psg6ypcmPox7/eZBf7uyPGJdvy6PttTGWjBf57GjH8IwNi1hGfJbLY0kMR/G/kg7h5PgMY65FAyxjK/qjof+1mG9Oo1pSmF6erNNJDA/2zAsB/O9mPkiplLNPArXqd1B9ayMmRdF/9VhKt/9/LuJ7aWI3777mmXHehHJDrWC8XQz/jobQh1tuIwM+G3lApY/w0piugIlwDfTmW9sB7F0u5X5XcW887PuKL+2M2+oOZq2pI3gagf5bAe5rEfh+l3K8LPozks/o+WI4W5j2cfQf5W37ppQPjjVsYfBeOTQTQTL00F3WgCmk+Fkp5hu1V4UDyfru6KfxTDLGL9K2otm3npYfzeznVXQTRzt/Aq0k00/NNqh8PNo76hzgaPZT9RmHvVsT02f+d+UdUNlnMM06ha9mqM62xh+c9o/4UTWQ7ZTP8PeHO6r+F2aq+7MdTFvuvQGDu/O+sj6l8xntZcEBlzC8lFcdUCO6r+OigbrhkZiXIxbRKi8t2xmlPktKjRkXTP9LrbBU9XOSU6asF4e1x/oyHhFMk9L+D3sfwbbzeF9gamsB80Yj/ZsD8J21o8dLOOa/ROh44dFAB555BEsXboU27dvN+8KCgqQWbcuikkQ3n77bVx/3f/QqlVjVuXhsHvL4HBWszt0UDtnXALRFPRr4Qyw3/VVIS7JjpNO7IaAz4277xzBZhNN7b82Rbm2/ylUJ/mA+UGoYGg01Wc0IRktCNS74G8bBX1ANxHad7C73gibV9MkTIvs2uhXeMqNf2zsG9avrcLzz6zDVddfh7btgqPEaXXScdjhvfHDhPHYtHkjXA5dvOREQX4ZlixZjH4D+iJp5xTioYODb5pg7Tzgo9ep1VETi2fnKuE8dwKZ8gvAQnYQndiBdmsSsrwLllGrvX8YG8Z6YOQYCnI2zlceZqdKTW/0aHaW7NAXvwfc+DQ7r4XA29TcB7IhvHIbG0tjNmZ2AjdcQpJaCMxfRgY/gJ0ZGf/lN7LjYMOu5rsPGJdubPz3302/GM6X9K8uO+YJL1OLY+fWlULvm3eB1z8G1pHpLqTQXs3wX3mDjZ5CtBk1yy+oVU9lxvtn0h7juYFhfELC05oCqZBurmGcNWUxkx1KX6b/GxIj+bfsJ2qo7LAcFLLX/Zf+Mvw36a4bBcbXJEsast9Ghvsmtdw+FITltP8/5tv88ewIWDkj2UHcfS87Kjbi5uyAnqE2OZVx++R5aut0N/4b1gh2KNsphJ4azk6B+a/4fs7ymMkOJ56d3JW3suNmOYyjnZaMb2AdNdjnGBd2wqOpbZQnshNhPt58C7CC8RzJ/Elm/jSkPx8xnPFzgh1VSwrIKmrR9z0QzNvuFNTrmObHvgOOaAG8wDyYPD+obRfQzw7M8/XM+5vobyE7XB3udQvLoBsFsp+k4Z6bmBZ20F2oiY9+m+VEd9vo/8gZ7GQpZFawszziWJYt0/ji5+yEGe9PmKciTfHM04fuAJaw/NqkMb8ZZ2nkEUznE09Sg2e96cK6NPp9xoMCzrmB6SAZOIlkr4y/n3yKQoodpY4jTeTfeObVPSyfKew0uzOPnPz7EOtlKcvzcdaDWWMZPtPcg4nYzPxYQqFwBONx7+XAt/S3eS+SMwoAkYHOXUk8PgSeZZ06jPVxNtP2DetOa0qPB6l9FzLOy1hn2h7FsmIZv8f4jlrEdxTGE5h/HeivhP2uKGb6dAzvpOVAf8bxRdaLLRREHzMta5nuRawz77A9ncX0fsdyG/YR6yJ/5zJODzMOx1A4hOQOtjK8O/8XzP8erIvxFCjfUdtswzK/k+1pHuvB+8xTN8vYw/J4hGlJpkb6NutNY6Z1OtP3xmdsT/R7KfMuguX1EjXjzXT3KetyHNvUuh+ARxkPL7XUdjSTPmEZkzwNqDGNN5tlex/zOZd5143ltZLt+wW2gSS2k6vZxtew43/rW5InCrg3qG1/wPY34UtgAYVJBxLWB9iGtrKOj2I5q3w6M9yQbMAYpvkxtnEH61dtClWVJzt+jNBoIgXtz/zdhmS6lHn2EuvXJranESPYFjpRerA9PMV6/hPzZDrruJ1pT6fgvZ51eQHLaDTd9GKcxrNfGs860pr1/SHGdxGJ4RH0szP74kduBr5nWn5imtuz7cQxDrexLbqZxy89xrQxjdL2W7LNfkR/RrD/HMc20ICEIptt6krWb5N+9oNK/4+shz8yf7PZ324mWVJ+vXg76xb7xU6s7zGsYzcxzN6nsfw+ZR52YbgU0F8wD977iuXE+rWI9aQ923bwpJ+d+Pbbb80OgiFDhpgpAm0tfO/dd3HnnXfhzDPOwFVXXwmv1w+bvZpG91kMoM4wGAFnu9A2wvkU8CQqDsaLwtnmiMT23BKMGzMTP/wwH7EJHnTrScHtqKQeF0ErIoSKg4gPTUBCnWUqAiCjNT5m7z/bGVhW/tUkHltIBBh/M7qgihxMQzgl2nIo4vrlyK1YtDAa/7v1BrPuIQyNdiQkJmLuzz+jqpx1liRDawiys7OwLXsbeh9+uBkNOZRw8E0TtGTndQ47lg/YYZzHzjudlb0XtaaH2Jk8R65yFCvl/4dZ7AzmkMH/l/basvAfe4Z1g1roi+zgurLCfMyGkEftOoOCvzYFyqWs6FrwJS1YWmWZNBg2RGnKncnM+5EtL6awXMVK05IEJECSoCmM3FUUvGxEJ19F8kDt7PWX6Ac7sHJVOHbOn1PI+NgJ3Mfwl7PTWkxCAH6fGbzeE2WMQx6fkyk41NmfSX/aMPwRjP8yNtAzSD6eZgNfzMa9ikLsO/4N0N5DL7KDo38jKBSTKEhS2GDOOR1oxDSvYRityOQbMW2NmLYSpmkxtY4b6c+wGyhYKNwLmQdJ7PRmUgDlkoCMYee0UsNz1ARqMx/asxMYSrKla2O9rBizwvGlkCtmHqwk2TidHdBdFCKNGf8vmJ/fscOJY1zi2AhbUWB/y45iBd19zk7/bHYm11BovEUyIULyOYVWE3Y69ah5f8g8W0ahkcoWN4UdpFohNQGUMf8mshOdxbzuyk6vKQWcOtwtjI+XjTGVzz+zE5cmq8or7dDFNNVhhzmf6RJRGc8yW8qOT4SuCePGjgkrv6dwY76l8Hdnls3g8ynQ+PsdCiKNTKSx3Jewg3uPz9EUWpUU4NsYhqYQ5ugKUubxWnbwqifhRXvMNnz5KsuIv2NYZyIY/1d1fznTlMn4zKF/ebQrt1vpdhbL8iYK8GHXBMuD1s2IikZE2OHhyBNYRox3flhTYXnZmQ9TmB4tTHMw/RWMTynzaBUFsJcRaMQ01OLfp55l/GfRLjs7kdVEmu2so1NJVnaHUoYzg6YuSWEU86+U5bmSRCTAcJqzHtVT/eJvKV2+ZOYFy3Qt67fuo8/7pdMwEAHqTwGznvlUpvQyP7TXagfT62f7lbY/gKTtCAoOxbmAROz++xk223IT5v1HzPMI1r1HWb/ns50vYN3txjIacDL7APr73lv8zvJxsTymMS+ECtbJApqa0NnzMcy3KVODz5pezKfQzKF/qax3GkU5n22+MeOXyzKpx+fWbFfnHSPH1I47k/AcD9z6HxICCj1m9U7ESntn25/HfFhFgTmRebWKbUjTPLE03alU9CHZj2Q8Vb9OuJjpZT3/lGRjItvsTMajcUMKZ9aLj1j2U1l+rdh3PMk+wkkiMY3ENUBhVcCyj2DeaTHfjMnMa9aNYuZ3Fut1Gonqctbx9bSjelPE9zPYZ0zm3ytIjI9kXj9KklLC9v8K68NxGQyLgjyb32sx/alM73lMfyPGN4F2OrM8LhW5Z9v4fgHzg3VpBf3fQP81srJd/SLLXPPnaiOF7C/eo92mTJ9GvKaxX5rB/qoGdN7AsGHDkM+2+dwzz+L+e+/DrVQMvvpyJDVoB5YvXYa8vO1mB4LNPhh+10VsHV0os6nrqynYtrHaMyytlUEZf5fhpx8W4u5b3oeLdiIj46iHzcT7bzK+thwK7YXweZeg2reSzZL12c/+jMI+ENhKMb+Bhu/AtmdjX2Bn2mwLSDTozqfLh1gPahCBnUxAMJFRVcpGo2YtkJYeWgNUA0OGDMVtd95JawGSHrYL9gtudyRGjRqFN15nn3cIQ7ly4OFgYzqbHfU5NKewIxCkKV14HnDJRdR+fmfEoj47wNZsEGUsGHVACezUbqYbQcN7lezwTmHlH86Gciwb5hfURAQXG5/IZTIr+YdsuA+SjCygJrKejb8ZG7ibWaMhRTMsyd+JbFRdGJZWhMfxt67k1KIWM0TOjrUdBXI6f+tqzCh28iddTSMSE+q8nBScCRRqldSk3nyCjJ6aQTwrWyW/H38u48h46HpbCVgJlvbUUNLkH+OpuBx9BRslhdDF1MI+p0B2s2G3pZmnhiDBwk6whI34PJKM3tRCqhkPvetIgvPfC5kX7Iw/pLbQleH8X3vnAVhVkb3xk56Q0CH0Ir0KCNJEd0UFxIZlRbE3VBTL33VFsK4FVHQV1wa6KrIoiH3tBQsqoiBFKVICJBAIENJ7+f+++97FR0QBRUlwPn3k3fvunTtzZu6c78ycmVO/G1YSVt/tEKhNvOxfowQHc81giBAvYyC/PLeA8h2PlXc6ClpIRM4aypYSXY5ynoql8RbKJ5o810O2QylvdfJSk+vCeHYcyrI2dbIKBTkbpaG5voPpDK+mvHHUi15EKRB1hJHIUMpnOsp7M/c2oO5eRSFMIf2bx/FsZCMlJRIgecRRxjHkHx1uM7HqVO/tKVdvOruVdNiyDOpKmfDMCDq6qVikU0k7irqLoI5jUHY3YLnVofPbRJ5PQiHk04bOoA2OwvqXH4iURQxl8zoMKbzg61Kb9liN40/pJFeiuDVMX50y/4P8NOO77lEeRWS0D34vfiuijPHUicogYqFEFZznFOq1NXJSfnVOHbJ2P6uPUjmOPE2HFBVxXTi/94S0FaP487muDmnGUhdxyDcKy/IVyNQzKIF0yuI9ZBcoptx9aQ8aTZj+TuD5h6LQwtGAybRnDRVLG+ahBC+4ljbXJyDvanTUel9CEY/8Lr40UF5/iLaYttPmaOQMMb79aogR8tH7dCjyHMP79a+JtHOIoohNN6zt+shY87WaIgmnjl6jM5WDWwH1FoGSHED5R9AfqP4EvUNRemlD0BWj4crTkAX5VjZkWWro/Vjeg2dR7iNQ/C/S7ot4xv0QkAnUUelqlCmKuAHvz1KI7TjytRa5NaG+JD4fh5PuCMqTBeF6nXbYh/bVeijpTjO7FXL31bv0EdRBFPl7hv5lGn1LDO90NDKJpww1Kd/XnFtAP6JY+J2HYEiQplAT0iXioikvKaE42uUYlHsTZBNDGRCL1aC/GXsX7Vrl1gk+UpoHYaQcTPsQYcdStRi+30hdcJnFkm4hshhyeaD8Z0J2ZlHXUrQbeb8evhNSipKUzKOo54tuoT2Qrp9+FNfpfVR71DtQnev0jA30E+9C7EW+CpBvCDTMLt+A6c8/bw9OeghuMsG6dO3qKf+6dera7Nkf2wMTH/Cu9Rz5ylGlEMyIskgLL8mxspKVfHhO+SYLi9ls879aYNdeNdm2ZhRbdHyMxdKfFpXl2j+u/8o+eDvFwuNpG+VbLRKFH168AtHK6k8ize/4fM9HZCDJS89KuLYUwWhZoKaO+F/NRF2R/1Hz9Zowxc3YUmaL522zjp3of38Gpw0/w84+7/wAd+BdDodcxERDCF55Fa5If1xFQXF+hDxBqxw2oVwboAjUseRQ8d58WhCKfubNG4EUGvMzs2kQ6vBAGQ36RQ1hyzLiBXwaRZtCx6VRnqRldOBY36Ow2mL4LYeXOw+WXsyL2IMOJJ/rPIbJ530U0auw+c0oNw3Pqq/S/Ko+Wiebz/1CIS+uXqJN67gG4nDWUfwlv0VSDEFIqRfzkXNZMp1+aHpqwoXc+9CLpBsswzysFc3dd6XDGvIXToSkpahzmosk695LMOcVLBCee/HgwNymer1Xn0FR8xx/+ZDym+fnlw7Oz7vS/ZRO+lUITAGdQX8USiHkoh8d42VYf/l0ajkoxU2b6TDoIDdIPjy4PYQuAitVUzCXnIcsKYPYtOagc4OkI5zvW7CgetPph1HO6+9AkaAgs7lnGB1cfZ5zwZjACx1JHW+nI7/jbuqI+7Vr2BY6uLeQy/9pm9At0HryuIHytUCRnUD+NJ+6FbKTifK6COVSk3LnSyhA8tmOBVFCB94NcqH2/z5Eayqk8GXaxhTkQ3a9ccwInpWMNTcBgtKqt9kaOvn6kKfhWJh5lF+iV7nU6UtWY8njZu4pDcrQq4/g+6W0vv/S7EGNJnFjKe1AxEt1nEY702tZREf2n9fJO8+cgcKSf0kRbV2kKo+0jqN9yo+mDmyoFXLJpwO/FQXckAYsx6ldQR39cojZq7Sb1aT5CaTJqLMvUA7bUSBHo6i6a5icun/rWc5z3W2QmTdlXVUgA0Ix5dWOcl5sePKs+WkVQ/4UU56gHhBePGX6FMt/Ju9fFNffehPvGXWr0boeEFO9nmrzmk5JIZ1LKVcL5JMjwQP5S2iOXyilXWXxqYjQ9qQ2lBkkD+ko/Icpp9qJ1w0g/w8hTAtRzrHkS8pv+HVY+dy7BAXiWYwVEMd1L0OcW/DeDO1MG1cZydNkypdKHhG9bSW9PJT5hRDdBD2f30WyUmmLxfUwak7lL9eG+nJIduo/ZIFrdFPWt/wr1H5m867edC/3c736Gt22kN81jbCOa1J5B2o0hYjRJnL4PZSoiUiqDoR0+rGHaUMeswCruK/54RBf3o08ZCSfIEFOdQveI/0baeMcqx+IphyzIBOfk34zyvMN7+ElGAZ1KLDfjiugFqShdevW1rNXTzv77LMsOjqaS0stoUZ1mzJlir3w/AsUOdIiymMssjyK1yoCWyeFLo60RQSqldny5Y3tisvn24aUMKtO8y5D5ecUZ1urli2tW69DbNy4BbZ2dblFJpTBj2PphsmPlgQixzAtFSyJ5i8fL0Qxf8tj+YjcIOsyBFmO/DzNvwtAXn5YlWs5WeHWtlXz4MmfQispbrrlZjt+2DBe/TyaTRg8OtbWr1tvL75I/1xFEa4dpXwouESVQ2x8QGEKCvUqq8yHLB85QAnpqXTgfNpjwQoD6MQzaIRpYo40+FWQgpooBK2578qLn4clcB8v5NNYBQOxbMTWNbQqvSxrVkO8fbBKwuhM5ShYA/YsBydBeZIS6M19SbyM99xj9hKsWs5znSABjXj5Zjxi9hGKeAhp7ACNNY571SnJaSo0PQWl0VTDapRr22AZeh5M/unEVqLs5I0kRu9DnYyCAwl6eWMhTFdj9cZSxzqvDm0diqUURt6Cj3DEiaT/aiC/r1D+w7CEPHBPMr1ENvnu2D5AqDIo/+l0Dp3pBNWn1MNaaYXC1fSKRjzqIw8Nedfk7wANn9IBiYaXojgbYa00oFO9iefcgTUoJx0NyTbAqpeTlaxjlTccq/d6rulI+ouRVRzW8IC+1BVKqoD8qzPNpcwXowRVBpEkDfsWkdelfILis+bc04V8vI1Smk49DIbACKL2xeRxAB0kX71h/zzIVTod6pHU0xZI3teQODWhuHYQRGS4mA5Wc7bVsMbOxXo+mDJHBNtYBM/P5rkast5GunIsKwoqMr8+SNqakcd2PGupiAhlGMTzJ6Mk78Z63kBG2kLa5IDXC+UyHotTzmJyeI3gmT1QLl+jvOWYpqiFspQLuacN7flICGEkdb2Tg10I5DibSv1cybP+D8IlkpRAp3co5dJc+HoIiKaLNB+crWkByjmE+v4EcrSZ/FZMNobfD0MuGgW4EdKgefFG3K8RgpW0rXqUv7GUBzKYifU96iraCGVtx3mNBPmhivU+taWOBvCs2bwv/6YNHnly4Lfuehd5B9UmJ6OwDtvFlGEr7q1L+7iFa+6GwB2CfAUtj0uCKLajbXr9P89LgSBk8bzW5F0nuyGza7DY30Ah16O986rtBDnfNSN9kfcy2lw85RPZWUl/UR+FXIM0WkNkO9Bu33gaA4O2OYg8y2GxWl2zk6/hvcLC9+a49aIEobrT4cHcW502l0R9h5FGJvn9FBKxnTy2acyzaDDF1MXntKkUnt+a+hLB9QmA6jSGjw9v5Ix2KHjlXx+YAhIGDeMfnvMEdZHKe9sfeSsTRaT/RTD9FqSv/vAvEGm1gSzKWo823mM47w11J7KikdLd4JRTT7WBAwdadnY2WQ046d00dpzN/mi2xyvDIsu94ocVV6cW6llkfHdbsuhQO+fsabZ8/SqrThdSxj3FKNtmTRrZhHsn2NRpT1piYje75cZFVlCAfKPVV5AOVVBOHxUWBgEI11QEJ9Q3qH598/+X4I3U6VNo61KKPR/gxN3s16LwyNdee6116NgJQhAwBkQSPvrwA1u37mem6So5wpKSksrl8CEcdNBB3naTVQr5MNxiGmcN3mJ15LJSqgff6J2OacRJKP86NHYN35VTgath9C3pKPReybM5m2tb0OEK2yEO6+lg4uk0vJeSTiGTTk1DZlJoGuqshcJeQ5ryXJdXcgQNVJ688sqOoaGKiGzjZUyh49aGNs3VAQE9KxlLqBadorx7fchDNhOrKYFn5JP3SPLtpxeLYpSXcjLsPo43pR7Plhf4GtJqjvJQBwUbDnhhAymPTA0joiSVXy0jkte3lFMuv2n4PofOIo3ftMRQ746wq/wKGnpMpnNorWchiyylR/401Clv5Nq8PJtRhFqet+Bt8k5HMwgCoJGLBJ4l62M7ZYvnu1YnaM38Cjo+rYToSJqqH82bizxotCCDvMs08FeHpPFbIr9pRUU6+W9B/nReHs6aDvDuRwY16WTXUwZ5e8u6kcUtL3EtH1yFZa1lgm11r4C8tyHbmtRBJPdv5/5q5E0OZS1oF3y1NOqpNp2hrDqtAhHhkK+CZFsTefrlr0Ve5cCkufV6PCOHNOQ70BIF6T0qWB81qA+lu4EOI5Z0NEcvrEVJZVJu+Vck0KFLVp4s+E1tq4AvKkc6ZcilnpvxjEzqpDryzELGNXi+rs2k7mLIl0+CQ6F24NUbvws5XBtNfoop42bK0Ir2mEWa8aRVgLy8cyg8LXncwkcE7ydAbj+Q90LqqT2sLTrYkLZBNJTP5rRVIY22kUl6bYIOel4+9Y7QpjNUB8hYq4KWJlEXlKlTUIEJWchSyjKBMrf2664CCklvBfUezb3a3MeHnPriuacushMKkKvad0uuCepTKtFsyv2Ub4DZsP4c+y8DkJ+CVg9Vp95lTauvqUm7F5HKp57kgyBk01fI2IjnuI3qHLnI10jTAXJkU9tSfaruhWzyIH+QasgoiTyqvcbzfStyV/vJIq3t5EP9UTrnNC1UxD0ppNOYdqOthLG4vWlGdd/+yqGdjml/6+kvEih/nWD5N2A8bCVfjTVNEzy3jfTrBtNPpowiHEpkJfI8iPoq4JymHySvDK7Rd9XbbvDx7I/t0ktGWhZ9gLYplrNaYmKiTZw40Y47IUDIy0vL4UnF9u2CFXbFqCttxbL5dLE1UOjVLLeghO6vxO6bOMlOPf0U7/r33n3TzjnjHJv4wBF2zgWtrFwjQsERnd3p/FDsuJSbyj12EmbhsQX27/vX2DMvlNkLLzxp1RMSrIF8Nn4BF51/vv3vjf+hYhKsjP67hJQfe+xxO+7444JXVG7sFLUwOTm5PM/zjDRv56iq5g3pUNmAMhmDpZjWweyxf9DhB15UB4fKCwjypFvMPkFFTB6PYtwFkXL4VXjskUfs7ruRKZA3vvYi0JD6jWPH2kWXXGyRGJ8fvD/brr/uetuwfo3VqV3LSkvKLb8g36Jiomz06DH2fzdc4d0vlJQU2RWXjbL5X31gH3w4BFsnLLBoAOwVGQjhe+WlZRaukVgIyMS7PrOX/hdmAwb0suXLl9s999xjnTp1Cl75I8pKS+3JyVNs0oMPWh6EJDoqxjKzM+HDHe2/L0y3Jk1Eois3tB9EUhLkG8i/w/XUDvsYWJXnjcC6wQTScL+DQ6VHnNnpw7HCsXjlgOiwz3DxyJE28tKRlpuf501D10qobmXFJXbbTbfYBeeeb/+47u92+ciLLHXDWm/nQrntlPBPeUS03XjTzTsRASEyMtquGD3KsnIS7NWXUr1pEW9G4FdC94ZXj7AtqWn21BNf2BvvJNv8b+ZZYWGBt8PiwoULg1f+CIVqfuLxx238XXdZfm6eRUfHeL4R8rk7ZtAga9ykSfDKqgNN44Rt2rSpXGxNaNy48U7rKh0cHBwcHH4L5Dcw7qZxNm3qc1arWnWLi4u1gsJCy83NwdIvtbjYOKsWX81TphqlrlOnjl3z9+vs/AsusIhd+L+UW5ldePaFlrz2c3vlzeOtenyRlRfBIspRasFrdgf5I4Sh1MPiI23OnK129+0/WO26PaxHry4WGVFutWrX9gIvaTTjjjvu8AiAyEp+fr7dd999NvnxyRZGfjU9UFCYb5kZmXbM4MH22JQnrDb5rwqQe8DatQH/Bjl77kQGND/ihZ10cHBwcHDYR1BUw/F33mUvzXjRSkpLLAYlG4FCLitVzABFBii3zPwca5DY0G67/TbPAfGX8PKs1+xGCMNDjx5iQ4Y2tHLt97IXZKA8rMDCqsXah++m2phxG230NTfauWcHnVaBwjB/8skn9tBDD3m+dHIOVKjmtUlrbdpzz3m+dbFR0Z6fQEFBoXXv3t3ue+B+69xlV3FQKidEvFJS5HxunntA2JYtW8pVUUK9evU8VvbnRaHZnC/N2vU2S3S+Ew4ODg77CrKuZ82caePHT7D1yestNjoW5R2ISFiKld2zb29vsyLt5Lc7bN261QYecawdf2KM3T2hl5XnZnNWWw/LsXEPnAfiym3V8iK76ILvbczt99jAI/t58RWU7ogRI3bowSVLltjSpUutTZs2dsOYMbZowbdWHcWpvQUKi4utqKzEzjvvPLv6qqu87ZerEnJycryok4JmBMLlOOBDsaj/3IgyW7bYbPufXQ4ODg4O+xYaAfjb8OH29LPP2OBBgy2heoLFxMVZy9atbczYsTb5icl7RAQETTXExUfZd9+lWYnicURommAPPQhhH1pB8Mwzq+3EUy+wdm2a2MR77/Pm/fv06UPacZ5/gz5du3a1vn37WoeOHb2gTDVQmoUFhVZUWGj169a1sRCEO++8s8oRAcFfRShopCM8JmSNauiPByzSk82++sps3hyzyU+Zdgy2/C2Bc/MXmBdAxF82s/iDQPhRLQNUaFktQBXSlphdONzskdf3iIRa+iqzO24z+2ypedukKmhNKObNMBtxgdntj5B2yG+L3w88P6XC8ys9EIr2uZ/0TOBw5sNmb3wb+F7ZoEiAw083e4X6/63QRksbqCcFynFwcNglunXrZlOeetKmTnvO/jt9us2YOdNGX32VNWwYXNa9B4iNjbNmTVvahvUFlpleZGFRsd4eAz8uE1DHrO8/ThzojPdzRJiVlZR4e10l877OeuVlG3bKMDtrxFnWrl07z1qWp3249iEBmj5PSU62jh07WPsOHSw7K8t69+9rkx59xK6+9lpvvr0qQmX08RMyEPrjAYm1dPgXXmFQwkCQm4ffQlH/YHYV5/7DufE3mo1FIWcFla52+pozz+yt/5gXmKcwqPnnzzXLpCV98ymKfQ9kloUy/+Jzsy8/NLtrjNlqMZAgSvIC27dqPWvaF2bvLA7+ANLWQiC+NnubvN2LQvWfvz8wF2L07k89a3cNZDJ3vtknM81uGGv28mfmbcBT6YA8P0e+JdTlp5942f5NKEw1G3WW2dKM4AkHB4ddQXPUvXv3tj59+1gjhVTeS2gOX8o5eX2+rVqV7q0CKdceJ1j85VprGFHKX8h5qLXm84LScouIisayj7VUFP/FF4209u072nPPPWePPvqovffee5aREXiH5dQoJ0KNasi/oX6DRBs56nLsyKdswBGHe9dUVRRqQ60gxAMgP+FeQQXN6ZRoO8sDFQon3I8KVNStQ7uhgGsFqGL3fmZ9e/LpZdaChqlNX4SOzcxyk1BqKWaXjDJvd0LhsOPMjh5gdv7FZvX2YE1yy86kWYAy/dLsiDPMeoc0fu1UNuhE8tSGRlqdvGhXMAEF5W0gtMnsvWVmp4z48fn7AwvJ+6dLgwe7A/I7A6V4xKCAzMdNQpbBzVkqDZCvnI7+diZtgno/6Xhvlug3IZb2cv7IwJbADg4Ovytat21usdVrYdulWWpquoUloLuiCtBjUSjxeD4iBEHDLsgJPE3nGfzhlpeVbUOOGmp169Syx594DGO41K688kq7/PLLvXDEcrDT1LmUpgjBZoXKRl9ePvrKA8K3LpQMaGQg4jYgz0mfBIixVblhj/mKpIeVnkdvrh3PtI/3Z1imX2KNZ9MxK5Tuktko9R/M+tPpn3C02cBjzWrTKhTXQH13L84PGYLyR/E37oi1iFX+zhqz0VeZDehiXtCd5fPMVm5BsfG7YuFnbQjs5vbaC2ZzvjVr2gmlT1pz50C1UH7aUWwR+XoDq7rXyWZDDzXr1tusBgz23RfNZn9hVqsVyqg/aXLjS++aDT/bvOhyL0zlmkWB+PyNqJuIlmadmnIPz/oQxRxFORvUMPueZ73GfXmk2YJnbiffb76HTLB456+HZEAu8inTczPMFpBeA45rkC9FkXtultmarWYdICJ6QRTB8XVkWRuZrCLPL/zPrH7bwO5l35FeGcquexzXvBNIfwHpdiJfc98yy+CaahCeb3lmU+SdDIEpgLz0/KtZjxZmb8/kmRw3qce13LeEusjieQWkF5OLnFZRTvK/QIFdKIO2UP2GcsxL5q1vaPb+K2bp/v2cW7DcrBnyyISs/fcl0uP+zpAuBSGaMY26X8zv1FN8JNciH689IG8FrEnYTtmfQW48q5GuoU5zeHY75KKIhov1fOpS5GDOq9y30OwL7tXWvWWUbzZ1rZ0Yv0YGtZvAfbLNXqZ8335vdiT11QASl76aZ5CvNVgtnVrTGfHivUcZPqHuVm40a9+OvJL+EtrH65QzHzn4Oz7Oex15fcbbyjntNBia/zzaSfOQXSsdHP6kWJ+8zpavWGrt2h9lb7252sIjMqxho1hvpjcsssTCY2MsTLudavfQmDAL0/us7bsjw2371gKb82WGvfzaN/bJp59av3697YwzzrB58+Z5IwQiA1pqL0Ignbhs2TJ7+umnvdGMo446aocBXVWhEQ9/4YDKUr9+/QAZ8NmPICJQpXYhfOlfZnejwAajUF96ihZCR/vP68y2oRw308krWM5mfr/6SbNjjzB79kEaRgezNnSqD3BvUqrZLH5bS0vJhDw8j2JLRkkt/AaC8bbZqZebpb1mNhHFuOxjFAGKuq+CDKGMxt7MdSi9JSiz+tzzwlfkAytz3GizVsehaLDqL4ZMzENRaS/tvCXkBYq6hec8BrHoQmc/BYU8EBJSSr7fIP2T/4YSfM7sXhRCPRT+apRKDuU8AzIx9Q4U3Qqzv6C8n/mPWXGR2cPTzbqi4J+fghLuwflRfFBeEfyWQxkPQ2mN4lwM1zTcZjaZ8g042OymcShBFO5ShR+G/PXj90+eMBuPLMJQemmU5XUIVDEEoD+KazH5LeIt+/ROs6dQTOGkr+hyvSAk93BuYZbZ5xCVcm0tvMDs0kmUC9m/OdnsI5TnbMo5H6U56EjqCKKhfG9CHnlc3ygN+fL74d3N7r8RsgNRqckLPIsyvYGCjcaKn/lv5IKch3D/OpTnvSjfgdTjmVeYtf0LBAHl+TlyXkie52YiO+r1laXUA/LmJbfceGQP8elCO0lGtvfxUcz/2Vy/DhJzBmTwwVvNNlKmPBT2vHzIDfefeQ2dB+XeSJo9IXNfPUudUU8bITMfqb5pU5r6SaNzUPCmZyAY3SFId1JXNZDv4pcpLzKKhWB8xD2qq/mcmwtpaUF5rqVcilkxDTm1Ja2vkP8EyjcI0vgi7TkFwnnr3yFOtB/FwGirEM+ODDg45OXl26xZL1rPnl2tW4/B9u57W+3TDzfb2hUFtmVbhm3elGHb04o9xb9ubaF9Rz89Z3aWvTJzs732WqYVlDe2xIYN7dv531qjJnVt2dIV9tBDk+D9X3jK/9hjj/VIwfr16+2GG27wlg9q1EBTFFUd2i8hS9uYA416aEsBb8BEBz50UZVCFIpCc0V9TjA7GsWyiE73ZhT+SYehZLCqOnFOgX4UHbAjVurpXc0+xppWRJIIOvC+KO1hKPckrK9v0LoaNi5COaViAR53FkoPq1w8qUUXs/MuhDCgjGXxegGFuL/LYEjFLWYj+S0Dpeftj4/yUBjjMPKlyIOKfKZoanEcK8JaA879e4LZuVeSPgpE0d0UeETBbBRdq9vRPBvFvoV89DnGrC5KVAGVFB64DAU/ZATWPNd9zr233W129jlYxaQta/lkFMe4y7AoycMhsj6554J/cI78nXE1yhoF9z1K8VyU3N8v4nrk9APkZAFKMYFnnc1nNUprBASiHc9SLABBnrqKungsRGdsMP2uWPy1IQunYQ1vI402p0B+kGUp12m/77Yo7tNIX7HVz4TkSPmrxSm0dALKLYaPAr8ouIpkUwsldz4yiUKRf0QddeEeBRhKpM7OOS1wP8W2atWRBfeWiPFzXJM6/jtl+wbCVu9ws4dUHxcgM5R6OZb7HSjcE/oG2kMb8tyZdjCUOlCkvoEnQpKQ7zrKeTRyvJfyncO55R/yXEjTBNrSER0pb2OzlqTV53TaEbJIoq3cdBskA+KzKBnCQJlSqOM8ZDeHtnMBhPRaZH4Sz11IWVodQvl4+dZR/yecZLYKeefXhjRQfwrd3QkZfAuxTKBM5cjiMK45nGd+B0m8lTwcr/wnIg+RLQcHB1mzUtZb6CfDynPtxBNPsiOPudwK7BgUeg97/bUONu35RnbvxHC77/4Smz4j3ubOb2y5pb2scdujrH2Hvta8SQvr3KWDvTjzVZsx40Xr0KG9N0KwBiPsspGX2t133WXXXH2N9e/f36677jpv294DAaF6XqsnBI8MhI4EaFhEvgNVB2UoPZRFDf5mU8CGKMATUSKnoKSXYiFvxAJDb3ukIBoLMJeyySJMoYN+F+Wi4eBTIQRSNE06Y+miLAro1Btj3cVy/fUop9UoM8Vvl69AexSWVhso4l8af4eh8JS+guwo/rc8UBXYQwo1DOVx6z1mR5G/QwaZtcZCzEMZHIxiaILMi7ejRFACqgURi2yUtIaQEyEeY1Fu9en8B6GcFTvfi6/PNf2CUdsUhrczVmIXlLEgEhEehfUKkTgZRVKP448oU0xds79iZQqpWNkZWPQKkNQvGNlN+dG+3JsgFg9PRU6kWQdSktAQooRs/BkjBUkqJaM70idPH6O8FI++DcTlnufMhiO/t+eRV+5XdMNm/JYJOaqLLE8YxjFKXOmt4r4cvig40PokvpOnDAhASrrZodSbRkxW8/3kgdRXBnWLUjwu9H5ITzb5iedAQV36UOcZKNoo5Dv0L9Qv16g+RBzqUZ+n0B5ORo5LIGurIViNugXkq5EXyTcWGShC4mEoXCGbete9zSnD8FMhQL3MPoNYZHBdIu3grHFmT2D5L4IAFVNH0SlmyyAEXftDTFDkym9viIRQwD3a1TNrpdkMyMpa6ldRBtVuNVXQ46DAdQqvqqiJCmPdU9HzkG8u+WjUAUJB/kVYl0A81tJmHBwcvH1xFABp69ZtWOuRtnDB17Zq9RJrUL+WHX7EkfbXoUNt0Mmn2cAhJ1jPPr2tc+fO1rJFQ0uILbdtqRts0fxvuX61tWzZys6CkB9yyCFWo2YNLyJheHmYpaxbbynJKTZq1CgbN27cjtUFBwJ+lgzIeUAfH1VqdCCLzrGQjlXzQgUofsXjL0Mx3HADFjfHtThfTNk2YBE/R2eMjrA3nsRiHYOlh3JRDHZFBVy1yuwgOv0Y7pGiXUlH/wYW3pV0xM9O5j4IgpzOUlFk46/i/AMcYx1vDnbO8lzNwVpU7GxFOHt0LPejjGPp4EvRLHlYoUkb+B46xESHn0OGSpR/GEV1LOqbsRRXkmYUSicfxbV4LlYqClGjGNshJYp5rlpTNDWI2w7oWJHMhHefIM+QnYaUz8dWlP2d/0QOIhbBc0Ixdb0FeQ29yGxEWyz7y7kGGQqKGLiQ52uEQkPiRdKQ4O3HSf8LlDOKUCMl146E9CCP++9F2ao85EuRERX2uQiFpjLm8ZxVEIVrLwtM60TSALU++I1JZk9/QLlWm42aQBmRwQZIXFhTswYQr3TypiWvRaS5kvuvvjRwfxRyzcCa307a1ZC3PIhzJRPKJ6g+FNEM0Voh+b+e+k4lLzW8Jo8CR955m5Ev5VpO3YTGUVD46Vyep6Qyqe/RKP5SnqFY9U/x/VLa1gOUddZ7ECdkVhdydeRpZhedHpieyaMMPopVftKK4v4SnnnKX2mnEIcyvgez6kH1pxj32dS1xC/ZK5Z9Ps8s4Zzyv4l0a4S2HweHPy80oi1CsGXLFs9i15LF+hhQG1KT7fM5H9nnH31gn777ti385nP74fvFtmLZ93Tzq2zr9u0WwfvVqnUL69q1i6f7li79zkpKii0R42Ir6dWtV9dbUjjhngl2jAyGAwj+ts8+/MEAz2dAX7THgO83IOFUGb8BxfiPpzM+mE5ZIVlrahi4lXmheGtjVQ3G2qtXC6UiR7nDIACUKxdFOxyrU9avYtnH0WFnY3mffQqdPsqnBIuzAWmecqbZQO6R5dgM674zFu4arOsex/Md669+c6xJLGmNFCjWuUK09iU9KeFsOvPBQ1EUpNsUq/PDl802YsVeQpoKoewBTZVO/rtgudchjwrzG4eCPVJpoiwbcvzy21jrJ5gNwfrOhAwkYk0qHnwG5WnaxaxVcG1u6HEJiiWNylbcfj9EskYeNmDBdujDeT5+THKFShbxOIR720GGalPWCOR3eCez1pxbOdtsziKuI39Xn0/ekY2f/qBjA8Pu6RCNtSi4g/qZXYYMFZ64nOt7cr/Sj6ZM3amflSj8gcPJJ+VvieU8kOelI7cTT4IIIcNELPHDuCcV61nKtT3lTEPhd+O6evz+w1qzo7m/CYq1Fdf1RBZZyPwQyhMt+fPpRX3HUlaFWVbY5l7kScdqD/W5ZwjWu0iKhg8aQO5eeQf58/zjev4oExGPYp5xqEZhuHYLZVO8/cNlsZOWgpfk8nc0Cro5dbsVQtKe9tG8Ns8hv+27U0aIopBP/YbXNet/BIocQvQRJGoZ8rnoSsqBjHyI2LQkfY3KxNK2urYm/5DUOtRFR2S8lfwndg7Jv4ODw/z5823dunXWsWNHW7turcVhfLVt18ZaHtTSmjZtZk341KpT18IioiyxQaIlNmxkNWvV8uIhKKSy7tVOfM2aNfOIxYoVK6x2ndrefPrGDRu8TZLi4zX0e+BACwYUL0KQj6CmWoSw8uCcgOITeEsngIiAwhn/qaHRhfvGQzK0RzZKrOEASADKycHBwcGhUmDatGk2fvx4u+KKK6xFixbehkHabz8sPNzi0WMaMdBIt5wAZRHLc17KUEPjcpqT34G+b9q0ydasWWMtW7a0xMREe/jhh22wAg899ph3z4EEjaRs3x4Y0RYRkAyEHWOjFf0GJLg/NbJzzVb8YDYbq3jlAj4BouTg4ODgUDkga166S0vjFy1a5Cn2/of1tx49engBhrSroZR73bp1ve8iDL169fL8B7RXQGpqqs2ZM8cbIejUqZO3nHDGjBneJjwXX3zxAUcEBJEhH76/gLCDDGhqIHR/AX/ZwZ8WNRuZjbnKbM2bZgthUV2aB39wcHBwcKgM0PC+dguUZd+lSxfPun//vfdt8aLF3jmNCmgpoJSeCIOUv4IPzZ0717777jvP8NUUw4ABA7zrpk+f7inLu+66yyMNBxokDz/sgIhO6BTIjmkCQUMHGkIQ3FRBEFvWmRVVM2sSGEpxcHBwcKgckPqaNGmSTbz/fjt3xFk2dOhQyy8osLVY+mlb0jx/AJEAbbAjnzjpNREDrULQyEBUVCSGb/YOgqCRgQcffNAOPfTQ4BMOLMgVQC4BgqZJ5CTpYycyIKGJWfnQMEvoKgMHBwcHB4fKBFm7t9x8s7368qvetIG8/7v36GG16tS2aPSXdJimAeRLEIn1X1JaalkoxA0bN9rapCRLXrvW0rdu9xwMpz7/X2+J4YEIqXqtpvBVvoz9UPeAnciAIAcMsSlB8yz6ODg4ODg4VFbIkP12wQKb/t/p9tKsWVYeFmbNmzezOuiv2JgYKywqslz0Wn5evkcecrJzLE9Ld0F4mFl2ZrZdNupym3Dfvd65AxHS69LvggiSjP1Q/IQM7O4GBwcHBweHyop//etfdsc//2llJWUWVy3O2yxIDvE7gvLxf0R4hEVGRFo5/+Xk5nh7FDwxebK1anXg7vC5O0M/ZKeVAORQ4G+5qJDG/s0ODg4ODg6VHaOvGm2PPPaodercyYqLirD8wzzneE0ZaJVAVGRg6jsrNxsikGvDhg2zZ6dOPaCJgEZOQnW5fCYq4icjA0LoOkQJUWsvHRwcHBwcqgoWL15sjz3yqBeJcPOmTd45KcTSsjKrXbeODTh8gB1x+BF25plnes50BzJCdXpCQoLnKFkRuyQDFR0JdaMScHBwcHBwqCqQepPT3PfffWdJSUneMsQmTZpYy4MOsn79+u3SQj7QUFGfa68FjZBUxC7JgBDKJNwyQwcHBwcHh6qHPR3p/4nPgA9/v2JBGzP4cQscHBwcHBwcKj80KuATAUFLL38OP0sG5EQYSgj8zYgcHBwcHBwcKj9CiYBGBX5puv9nyYBQcXTAj3Tk4ODg4ODgUHmh0fw9HRUQfpEM7Gp04GdcDBwcHBwcHBwqCUJH8+X3t7tFAL9IBgRtTODvO6D5h61bt3rfHRwcHBwcHCofNIqv0XwffpjiX8JuyYB2bQrdqUjDDs6Z0MHBwcHBofJBo/ehowIa3d/VUsKK2C0ZELQhQ2xsbPDIORM6ODg4ODhURqSlpXmj+IJG9XfnK+Bjj8iAEBrqUMMP27ZtCx45ODg4ODg47G9oh0U/RLGg6QEvHsMeYI/JgIYZFP/Zh8hA6JyEg4ODg4ODw/6BYgmlpqYGjwLbDu/NDot7TAYE+Q6Exj/etGnTjuEIBwcHBwcHhz8e8hMQEfBX+ynicMOGDb3ve4q9IgMabtADQlcXiBA4ODg4ODg47B9olV9BQUHwKDCtL+f/vcHeXQ1EBEIZh6YK3HJDBwcHBweHPx7yEwjdXKjiCP6eYq/JgKAHhS43TE9P3ykzDg4ODg4ODr8vZIxv3LgxePRT3bw3+FVkQNAD4+Pjg0eB5YahXowODg4ODg4Ovw+038+GDRuCR7/OTyAUv5oMCI0bN95pOGLz5s2Wm5sbPHJwcHBwcHDY19DKAY0I+A6D8udr2rTpDn++X4PfRAaUARECRUPyIabidih0cHBwcHDY9ygrK/P0rAiBID3cvHlzb2Tgt+A3kQFBHotNmjTZKSPr1693exA4ODg4ODjsQ4gASL8WFRUFzwRG6Pdku+Hd4TeTAUFEQITA3+lIQxcpKSku5LGDg4ODg8M+gEbcpVdDiUCjRo128t37LQhDce+zmMTKrOYx/OELITEx0WrVqhU8cnBwcHBwcNgb5Ofne0QgVF2LCOzNDoO7wz4lA4KIgOYzQtmLtjHe02AJDg4ODg4ODgHIKT901YDvq7evRgR87HMyIMjBoeK8hjIuJrO3uyI5ODg4ODj8GaEYQKFBAX1nwX3hI1ARvwsZEJSspgxClxpq2YMIQVxcXPCMg4ODg4ODQyi01b/0Z+gWw/LN0/LB37pq4Ofwu5EBQUlrq+KKuxNqyiA0AqKDg4ODg4NDYFogdA8BQfv5aGrg9xxZ/13JgA/tnRwaUUnQtIGCKfyWTRIcHBwcHBwOBEg/akpA2/uHQrv9/tothvcGfwgZEORYKEIQOuwhaJSgdu3aO5YlOjg4ODg4/JkggzktLc2bHvDhBwX8NUGHfg3+MDLgQ9MGFZmPdjCsX7/+PveOdHBwcHBwqKyQk73i+lTcxl8EQETgjxw5/8PJgKA1k4pjELraQEhISPBIwe/lIOHg4ODg4LC/oRV3MoorGsZS/poSqFmzZvDMH4f9QgZ8yLFQIwUVsyBBaKOi32P5hIODg4ODw/6ApgEyMjI83VdR72m6XERgfy2/369kQJBw5DSxq/DHGimQcBwpcHBwcHCoqpCeEwGouLJOiI2N9Zzp97ee2+9kwIe2MhYpkCNFRWj+RNsu1qhRwzkaOjg4ODhUCcgXQDptV8aufOXkQC+jtzKg0pABH79ECgRNIUh4ztnQwcHBwaGyQb5wUv4K1Be6OsBHZSMBPiodGfChpYhyrtgVoxLkZChhajdDjRy4bY4dHBwcHPYHFLJfjvEiABUd431IT2mzvT9qqeDeotKSAR9iVhKwSMHPCVnQvIuELHLgRg0cHBwcHH4v+MpfH33/OWh1gKa4NaKtEYHKjEpPBkKhKQR5YmoeZlfDL6GQb4GIgUYQVCF+PAR9r+yV4uDg4OCwf6Hlf9okT0ao9I2+a8Q6NET/z0Gj1iIAVckwrVJkIBQiBD4rq7iroYODg4ODwx8FGZj+lLUIQFWctq6yZCAUKoI/bCNi8EvDNg4ODg4ODr8FvvLX9LSU/x+5U+DvhQOCDOwKGtbR8I6mFkpLS3eMHuzpMI+Dg4ODw58XvqOfP9Usxa+/B+a+N2b/D/FsUHL71LV4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42900" y="1683856"/>
            <a:ext cx="6404610" cy="41340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300" b="1" spc="-80" dirty="0" smtClean="0">
              <a:solidFill>
                <a:srgbClr val="00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thaiDist"/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เป็น</a:t>
            </a:r>
            <a:r>
              <a:rPr lang="th-TH" sz="2300" b="1" spc="-80" dirty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การใช้สิทธิขอคืนอากรตามมาตรา 29 ได้แก่ </a:t>
            </a: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อากรศุลกากร ภาษี</a:t>
            </a:r>
            <a:r>
              <a:rPr lang="th-TH" sz="2300" b="1" spc="-80" dirty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สรรพสามิต ภาษีมหาดไทย อากรตอบ</a:t>
            </a: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โต้</a:t>
            </a:r>
            <a:b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sz="2300" b="1" spc="-80" dirty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ทุ่มตลาดหรืออากรปกป้อง </a:t>
            </a:r>
            <a:r>
              <a:rPr lang="th-TH" sz="2300" b="1" spc="-80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แต่ไม่รวมถึงภาษีมูลค่าเพิ่ม </a:t>
            </a: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สำหรับวัตถุดิบนำเข้าที่</a:t>
            </a:r>
            <a:r>
              <a:rPr lang="th-TH" sz="2300" b="1" spc="-80" dirty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ได้เสียอากรขาเข้าหรือ</a:t>
            </a:r>
            <a:r>
              <a:rPr lang="th-TH" sz="2300" b="1" spc="-80" dirty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วาง</a:t>
            </a:r>
            <a:r>
              <a:rPr lang="th-TH" sz="2300" b="1" spc="-8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ประกัน</a:t>
            </a:r>
            <a:br>
              <a:rPr lang="th-TH" sz="2300" b="1" spc="-8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ค่า</a:t>
            </a:r>
            <a:r>
              <a:rPr lang="th-TH" sz="2300" b="1" spc="-80" dirty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ภาษีอากรไว้ขณะนำเข้า โดยสามารถพิสูจน์ได้ว่า ได้นำวัตถุดิบนั้นไปผลิต </a:t>
            </a: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ผสม ประกอบ </a:t>
            </a:r>
            <a:r>
              <a:rPr lang="th-TH" sz="2300" b="1" spc="-80" dirty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บรรจุ หรือ</a:t>
            </a: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ดำเนินการ</a:t>
            </a:r>
            <a:b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ด้วย</a:t>
            </a:r>
            <a:r>
              <a:rPr lang="th-TH" sz="2300" b="1" spc="-80" dirty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วิธีอื่นใด เป็นสินค้า</a:t>
            </a: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ส่งออก แล้ว</a:t>
            </a:r>
            <a:r>
              <a:rPr lang="th-TH" sz="2300" b="1" spc="-80" dirty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จะได้รับการคืนอากรและภาษีที่</a:t>
            </a: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เกี่ยวข้องตาม</a:t>
            </a:r>
            <a:r>
              <a:rPr lang="th-TH" sz="2300" b="1" spc="-80" dirty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สูตรการ</a:t>
            </a:r>
            <a:r>
              <a:rPr lang="th-TH" sz="2300" b="1" spc="-80" dirty="0" smtClean="0">
                <a:solidFill>
                  <a:srgbClr val="0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ผลิต </a:t>
            </a:r>
            <a:r>
              <a:rPr lang="th-TH" sz="2300" b="1" spc="-80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โดย</a:t>
            </a:r>
            <a:r>
              <a:rPr lang="th-TH" sz="2300" b="1" spc="-80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มีเงื่อนไขว่าจะต้องส่งออกภายใน 1 ปี นับแต่วันที่ได้</a:t>
            </a:r>
            <a:r>
              <a:rPr lang="th-TH" sz="2300" b="1" spc="-80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นำเข้า และ</a:t>
            </a:r>
            <a:r>
              <a:rPr lang="th-TH" sz="2300" b="1" spc="-80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ต้องขอคืนอากรภายใน 6 เดือน นับแต่วันที่ส่งของนั้น</a:t>
            </a:r>
            <a:r>
              <a:rPr lang="th-TH" sz="2300" b="1" spc="-80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ออกไป</a:t>
            </a:r>
            <a:endParaRPr lang="th-TH" sz="2300" spc="-80" dirty="0">
              <a:solidFill>
                <a:srgbClr val="C00000"/>
              </a:solidFill>
            </a:endParaRPr>
          </a:p>
        </p:txBody>
      </p:sp>
      <p:sp>
        <p:nvSpPr>
          <p:cNvPr id="14" name="แผนผังลำดับงาน: เอกสาร 13"/>
          <p:cNvSpPr/>
          <p:nvPr/>
        </p:nvSpPr>
        <p:spPr>
          <a:xfrm>
            <a:off x="1798320" y="982981"/>
            <a:ext cx="3310890" cy="977362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หลักการทั่วไป</a:t>
            </a:r>
            <a:endParaRPr lang="th-TH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1502853457"/>
              </p:ext>
            </p:extLst>
          </p:nvPr>
        </p:nvGraphicFramePr>
        <p:xfrm>
          <a:off x="7381240" y="2526030"/>
          <a:ext cx="4391660" cy="288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7629525" y="5726430"/>
            <a:ext cx="4392930" cy="274320"/>
          </a:xfrm>
          <a:prstGeom prst="rect">
            <a:avLst/>
          </a:prstGeom>
          <a:solidFill>
            <a:srgbClr val="D2E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ที่มารูปภาพ </a:t>
            </a:r>
            <a:r>
              <a:rPr lang="en-US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http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://clipart-library.com/ </a:t>
            </a: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คำบรรยายภาพแบบลูกศรลง 7"/>
          <p:cNvSpPr/>
          <p:nvPr/>
        </p:nvSpPr>
        <p:spPr>
          <a:xfrm>
            <a:off x="7411402" y="1303021"/>
            <a:ext cx="4366260" cy="1097281"/>
          </a:xfrm>
          <a:prstGeom prst="downArrowCallout">
            <a:avLst>
              <a:gd name="adj1" fmla="val 19339"/>
              <a:gd name="adj2" fmla="val 25000"/>
              <a:gd name="adj3" fmla="val 13680"/>
              <a:gd name="adj4" fmla="val 78185"/>
            </a:avLst>
          </a:prstGeom>
          <a:solidFill>
            <a:srgbClr val="6D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เงื่อนไขการได้รับสิทธิ</a:t>
            </a:r>
            <a:br>
              <a:rPr lang="th-TH" sz="2400" b="1" dirty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ตามประกาศกรมที่ </a:t>
            </a:r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74/2564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80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35372">
              <a:srgbClr val="D7EEF5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1C8E9BD7-870F-4800-A031-46E08DEC2FA6}"/>
              </a:ext>
            </a:extLst>
          </p:cNvPr>
          <p:cNvSpPr/>
          <p:nvPr/>
        </p:nvSpPr>
        <p:spPr>
          <a:xfrm>
            <a:off x="0" y="5715321"/>
            <a:ext cx="1211580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ด่านศุลกากรท่าอากาศยานหาดใหญ่  ต.ทุ่งตำเสา อ.หาดใหญ่ จ.สงขลา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90110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โทร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074-251082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Email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: 75100000@customs.go.th , hatyaiairportcustoms@gmail.com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Website : http://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hatyaiairport.customs.go.th/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22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350818" y="1891145"/>
            <a:ext cx="3938223" cy="17691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01600">
              <a:srgbClr val="245A8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 smtClean="0">
                <a:solidFill>
                  <a:srgbClr val="FFFF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ขอขอบคุณ</a:t>
            </a:r>
            <a:endParaRPr lang="th-TH" sz="7200" b="1" dirty="0">
              <a:solidFill>
                <a:srgbClr val="FFFF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0" name="Picture 2" descr="https://scontent.fbkk5-5.fna.fbcdn.net/v/t1.6435-9/p960x960/178519539_4075068372553788_1671685181362641862_n.jpg?_nc_cat=104&amp;ccb=1-3&amp;_nc_sid=8bfeb9&amp;_nc_ohc=rAYbEiEz9kQAX9ujzZw&amp;_nc_ht=scontent.fbkk5-5.fna&amp;tp=6&amp;oh=c0bab514f8d4cda888eb9746b08ae4c7&amp;oe=60D4937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88" y="651510"/>
            <a:ext cx="4704571" cy="47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1979</TotalTime>
  <Words>571</Words>
  <Application>Microsoft Office PowerPoint</Application>
  <PresentationFormat>แบบจอกว้าง</PresentationFormat>
  <Paragraphs>66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9" baseType="lpstr">
      <vt:lpstr>Arial Unicode MS</vt:lpstr>
      <vt:lpstr>Angsana New</vt:lpstr>
      <vt:lpstr>Arial</vt:lpstr>
      <vt:lpstr>Calibri</vt:lpstr>
      <vt:lpstr>Calibri Light</vt:lpstr>
      <vt:lpstr>Cordia New</vt:lpstr>
      <vt:lpstr>EucrosiaUPC</vt:lpstr>
      <vt:lpstr>TH Kodchasal</vt:lpstr>
      <vt:lpstr>TH SarabunPSK</vt:lpstr>
      <vt:lpstr>ธีมของ Office</vt:lpstr>
      <vt:lpstr>งานนำเสนอ PowerPoint</vt:lpstr>
      <vt:lpstr>5 มาตรการช่วยเหลือของกรมศุลกากร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Phannalin Saengchot</dc:creator>
  <cp:lastModifiedBy>Phannalin Saengchot</cp:lastModifiedBy>
  <cp:revision>192</cp:revision>
  <cp:lastPrinted>2021-06-23T06:31:46Z</cp:lastPrinted>
  <dcterms:created xsi:type="dcterms:W3CDTF">2021-02-05T04:59:04Z</dcterms:created>
  <dcterms:modified xsi:type="dcterms:W3CDTF">2021-06-23T08:46:29Z</dcterms:modified>
</cp:coreProperties>
</file>